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94" r:id="rId4"/>
    <p:sldMasterId id="2147483714" r:id="rId5"/>
  </p:sldMasterIdLst>
  <p:notesMasterIdLst>
    <p:notesMasterId r:id="rId44"/>
  </p:notesMasterIdLst>
  <p:sldIdLst>
    <p:sldId id="257" r:id="rId6"/>
    <p:sldId id="262" r:id="rId7"/>
    <p:sldId id="265" r:id="rId8"/>
    <p:sldId id="264" r:id="rId9"/>
    <p:sldId id="270" r:id="rId10"/>
    <p:sldId id="273" r:id="rId11"/>
    <p:sldId id="274" r:id="rId12"/>
    <p:sldId id="279" r:id="rId13"/>
    <p:sldId id="280" r:id="rId14"/>
    <p:sldId id="281" r:id="rId15"/>
    <p:sldId id="263" r:id="rId16"/>
    <p:sldId id="267" r:id="rId17"/>
    <p:sldId id="266" r:id="rId18"/>
    <p:sldId id="260" r:id="rId19"/>
    <p:sldId id="261" r:id="rId20"/>
    <p:sldId id="278" r:id="rId21"/>
    <p:sldId id="272" r:id="rId22"/>
    <p:sldId id="276" r:id="rId23"/>
    <p:sldId id="277" r:id="rId24"/>
    <p:sldId id="275" r:id="rId25"/>
    <p:sldId id="284" r:id="rId26"/>
    <p:sldId id="285" r:id="rId27"/>
    <p:sldId id="286" r:id="rId28"/>
    <p:sldId id="287" r:id="rId29"/>
    <p:sldId id="288" r:id="rId30"/>
    <p:sldId id="290" r:id="rId31"/>
    <p:sldId id="289" r:id="rId32"/>
    <p:sldId id="291" r:id="rId33"/>
    <p:sldId id="292" r:id="rId34"/>
    <p:sldId id="293" r:id="rId35"/>
    <p:sldId id="294" r:id="rId36"/>
    <p:sldId id="282" r:id="rId37"/>
    <p:sldId id="296" r:id="rId38"/>
    <p:sldId id="297" r:id="rId39"/>
    <p:sldId id="298" r:id="rId40"/>
    <p:sldId id="295" r:id="rId41"/>
    <p:sldId id="283" r:id="rId42"/>
    <p:sldId id="27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836E"/>
    <a:srgbClr val="1A2444"/>
    <a:srgbClr val="EAEAEA"/>
    <a:srgbClr val="2D84F8"/>
    <a:srgbClr val="9DC3E6"/>
    <a:srgbClr val="C0BDB8"/>
    <a:srgbClr val="A9D18E"/>
    <a:srgbClr val="00B0F0"/>
    <a:srgbClr val="C92F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4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B28FB-2925-438D-BE59-F186AED8EDD3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9AFF8-EB3A-4D15-B66C-B27CAFCD3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97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7b68ffdf2_2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7b68ffdf2_2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820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10f58a22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10f58a22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016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7b68ffdf2_2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7b68ffdf2_2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601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7b68ffdf2_2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7b68ffdf2_2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477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7b68ffdf2_2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7b68ffdf2_2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211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928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50BD2-ED81-4019-A163-DD710D4AB216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31D8-843D-4437-99A6-AB822CCAD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6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50BD2-ED81-4019-A163-DD710D4AB216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31D8-843D-4437-99A6-AB822CCAD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6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50BD2-ED81-4019-A163-DD710D4AB216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31D8-843D-4437-99A6-AB822CCAD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84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559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976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0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467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808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2935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559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705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50BD2-ED81-4019-A163-DD710D4AB216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31D8-843D-4437-99A6-AB822CCAD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10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786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022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6099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6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59885" y="396800"/>
            <a:ext cx="10036400" cy="60644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4000500" y="1576200"/>
            <a:ext cx="7134400" cy="370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104100" y="3124500"/>
            <a:ext cx="492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639100" y="4043700"/>
            <a:ext cx="5857200" cy="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5980300" y="2399100"/>
            <a:ext cx="3174800" cy="7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682331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1542300" y="0"/>
            <a:ext cx="10643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2194100" y="688400"/>
            <a:ext cx="9340000" cy="4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 sz="1733">
                <a:solidFill>
                  <a:schemeClr val="accent3"/>
                </a:solidFill>
              </a:defRPr>
            </a:lvl1pPr>
            <a:lvl2pPr marL="1219170" lvl="1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○"/>
              <a:defRPr sz="1733">
                <a:solidFill>
                  <a:schemeClr val="accent3"/>
                </a:solidFill>
              </a:defRPr>
            </a:lvl2pPr>
            <a:lvl3pPr marL="1828754" lvl="2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■"/>
              <a:defRPr sz="1733">
                <a:solidFill>
                  <a:schemeClr val="accent3"/>
                </a:solidFill>
              </a:defRPr>
            </a:lvl3pPr>
            <a:lvl4pPr marL="2438339" lvl="3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 sz="1733">
                <a:solidFill>
                  <a:schemeClr val="accent3"/>
                </a:solidFill>
              </a:defRPr>
            </a:lvl4pPr>
            <a:lvl5pPr marL="3047924" lvl="4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○"/>
              <a:defRPr sz="1733">
                <a:solidFill>
                  <a:schemeClr val="accent3"/>
                </a:solidFill>
              </a:defRPr>
            </a:lvl5pPr>
            <a:lvl6pPr marL="3657509" lvl="5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■"/>
              <a:defRPr sz="1733">
                <a:solidFill>
                  <a:schemeClr val="accent3"/>
                </a:solidFill>
              </a:defRPr>
            </a:lvl6pPr>
            <a:lvl7pPr marL="4267093" lvl="6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 sz="1733">
                <a:solidFill>
                  <a:schemeClr val="accent3"/>
                </a:solidFill>
              </a:defRPr>
            </a:lvl7pPr>
            <a:lvl8pPr marL="4876678" lvl="7" indent="-414856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○"/>
              <a:defRPr sz="1733">
                <a:solidFill>
                  <a:schemeClr val="accent3"/>
                </a:solidFill>
              </a:defRPr>
            </a:lvl8pPr>
            <a:lvl9pPr marL="5486263" lvl="8" indent="-414856"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300"/>
              <a:buChar char="■"/>
              <a:defRPr sz="17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69970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5" name="Google Shape;25;p5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2393533" y="1151400"/>
            <a:ext cx="4197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7137456" y="1151400"/>
            <a:ext cx="4197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8842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1542300" y="0"/>
            <a:ext cx="10643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6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25683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7"/>
          <p:cNvGrpSpPr/>
          <p:nvPr/>
        </p:nvGrpSpPr>
        <p:grpSpPr>
          <a:xfrm>
            <a:off x="1521006" y="1309400"/>
            <a:ext cx="4965321" cy="4239200"/>
            <a:chOff x="1140700" y="982050"/>
            <a:chExt cx="4044300" cy="3179400"/>
          </a:xfrm>
        </p:grpSpPr>
        <p:sp>
          <p:nvSpPr>
            <p:cNvPr id="34" name="Google Shape;34;p7"/>
            <p:cNvSpPr/>
            <p:nvPr/>
          </p:nvSpPr>
          <p:spPr>
            <a:xfrm>
              <a:off x="1140700" y="982050"/>
              <a:ext cx="4044300" cy="3179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Google Shape;35;p7"/>
            <p:cNvSpPr/>
            <p:nvPr/>
          </p:nvSpPr>
          <p:spPr>
            <a:xfrm>
              <a:off x="1327450" y="1142250"/>
              <a:ext cx="3670800" cy="2859000"/>
            </a:xfrm>
            <a:prstGeom prst="rect">
              <a:avLst/>
            </a:prstGeom>
            <a:noFill/>
            <a:ln w="19050" cap="flat" cmpd="sng">
              <a:solidFill>
                <a:schemeClr val="accent4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2211867" y="2305600"/>
            <a:ext cx="3583600" cy="2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1pPr>
            <a:lvl2pPr marL="1219170" lvl="1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2pPr>
            <a:lvl3pPr marL="1828754" lvl="2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3pPr>
            <a:lvl4pPr marL="2438339" lvl="3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4pPr>
            <a:lvl5pPr marL="3047924" lvl="4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5pPr>
            <a:lvl6pPr marL="3657509" lvl="5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6pPr>
            <a:lvl7pPr marL="4267093" lvl="6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7pPr>
            <a:lvl8pPr marL="4876678" lvl="7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8pPr>
            <a:lvl9pPr marL="5486263" lvl="8" indent="-440256" algn="ctr"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8" name="Google Shape;38;p7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9" name="Google Shape;39;p7"/>
          <p:cNvSpPr/>
          <p:nvPr/>
        </p:nvSpPr>
        <p:spPr>
          <a:xfrm>
            <a:off x="10342300" y="-18433"/>
            <a:ext cx="1849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9883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8"/>
          <p:cNvGrpSpPr/>
          <p:nvPr/>
        </p:nvGrpSpPr>
        <p:grpSpPr>
          <a:xfrm>
            <a:off x="0" y="864433"/>
            <a:ext cx="5499600" cy="4946400"/>
            <a:chOff x="0" y="648325"/>
            <a:chExt cx="4124700" cy="3709800"/>
          </a:xfrm>
        </p:grpSpPr>
        <p:sp>
          <p:nvSpPr>
            <p:cNvPr id="42" name="Google Shape;42;p8"/>
            <p:cNvSpPr/>
            <p:nvPr/>
          </p:nvSpPr>
          <p:spPr>
            <a:xfrm>
              <a:off x="0" y="648325"/>
              <a:ext cx="4124700" cy="3709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314250" y="929425"/>
              <a:ext cx="3496200" cy="31476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1295633" y="610433"/>
            <a:ext cx="3078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05645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8" name="Google Shape;48;p9"/>
          <p:cNvSpPr/>
          <p:nvPr/>
        </p:nvSpPr>
        <p:spPr>
          <a:xfrm flipH="1">
            <a:off x="1520967" y="0"/>
            <a:ext cx="2996400" cy="693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49" name="Google Shape;49;p9"/>
          <p:cNvGrpSpPr/>
          <p:nvPr/>
        </p:nvGrpSpPr>
        <p:grpSpPr>
          <a:xfrm>
            <a:off x="6870737" y="939331"/>
            <a:ext cx="5321220" cy="4979364"/>
            <a:chOff x="1140700" y="982050"/>
            <a:chExt cx="4044300" cy="3179400"/>
          </a:xfrm>
        </p:grpSpPr>
        <p:sp>
          <p:nvSpPr>
            <p:cNvPr id="50" name="Google Shape;50;p9"/>
            <p:cNvSpPr/>
            <p:nvPr/>
          </p:nvSpPr>
          <p:spPr>
            <a:xfrm>
              <a:off x="1140700" y="982050"/>
              <a:ext cx="4044300" cy="3179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" name="Google Shape;51;p9"/>
            <p:cNvSpPr/>
            <p:nvPr/>
          </p:nvSpPr>
          <p:spPr>
            <a:xfrm>
              <a:off x="1327450" y="1142250"/>
              <a:ext cx="3670800" cy="2859000"/>
            </a:xfrm>
            <a:prstGeom prst="rect">
              <a:avLst/>
            </a:prstGeom>
            <a:noFill/>
            <a:ln w="19050" cap="flat" cmpd="sng">
              <a:solidFill>
                <a:schemeClr val="accent4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7678356" y="1521795"/>
            <a:ext cx="3706000" cy="36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867">
                <a:solidFill>
                  <a:schemeClr val="accent3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9707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50BD2-ED81-4019-A163-DD710D4AB216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31D8-843D-4437-99A6-AB822CCAD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853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941184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1"/>
          <p:cNvGrpSpPr/>
          <p:nvPr/>
        </p:nvGrpSpPr>
        <p:grpSpPr>
          <a:xfrm>
            <a:off x="2428600" y="2960034"/>
            <a:ext cx="7334800" cy="4719333"/>
            <a:chOff x="1821450" y="2220025"/>
            <a:chExt cx="5501100" cy="3539500"/>
          </a:xfrm>
        </p:grpSpPr>
        <p:sp>
          <p:nvSpPr>
            <p:cNvPr id="58" name="Google Shape;58;p11"/>
            <p:cNvSpPr/>
            <p:nvPr/>
          </p:nvSpPr>
          <p:spPr>
            <a:xfrm>
              <a:off x="1821450" y="2220025"/>
              <a:ext cx="5501100" cy="333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  <p:sp>
          <p:nvSpPr>
            <p:cNvPr id="59" name="Google Shape;59;p11"/>
            <p:cNvSpPr/>
            <p:nvPr/>
          </p:nvSpPr>
          <p:spPr>
            <a:xfrm>
              <a:off x="2039850" y="2427425"/>
              <a:ext cx="5064300" cy="33321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</p:grpSp>
      <p:sp>
        <p:nvSpPr>
          <p:cNvPr id="60" name="Google Shape;6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3778933"/>
            <a:ext cx="11360800" cy="16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96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2428600" y="5307500"/>
            <a:ext cx="7334800" cy="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1pPr>
            <a:lvl2pPr marL="1219170" lvl="1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2pPr>
            <a:lvl3pPr marL="1828754" lvl="2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3pPr>
            <a:lvl4pPr marL="2438339" lvl="3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4pPr>
            <a:lvl5pPr marL="3047924" lvl="4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5pPr>
            <a:lvl6pPr marL="3657509" lvl="5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6pPr>
            <a:lvl7pPr marL="4267093" lvl="6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7pPr>
            <a:lvl8pPr marL="4876678" lvl="7" indent="-440256" algn="ctr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8pPr>
            <a:lvl9pPr marL="5486263" lvl="8" indent="-440256" algn="ctr"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64012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3"/>
          <p:cNvGrpSpPr/>
          <p:nvPr/>
        </p:nvGrpSpPr>
        <p:grpSpPr>
          <a:xfrm>
            <a:off x="2997831" y="737400"/>
            <a:ext cx="3229045" cy="5383200"/>
            <a:chOff x="2370088" y="553050"/>
            <a:chExt cx="2309100" cy="4037400"/>
          </a:xfrm>
        </p:grpSpPr>
        <p:sp>
          <p:nvSpPr>
            <p:cNvPr id="65" name="Google Shape;65;p13"/>
            <p:cNvSpPr/>
            <p:nvPr/>
          </p:nvSpPr>
          <p:spPr>
            <a:xfrm>
              <a:off x="2370088" y="553050"/>
              <a:ext cx="2309100" cy="4037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2536000" y="705150"/>
              <a:ext cx="1977300" cy="37332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67" name="Google Shape;67;p13"/>
          <p:cNvGrpSpPr/>
          <p:nvPr/>
        </p:nvGrpSpPr>
        <p:grpSpPr>
          <a:xfrm>
            <a:off x="7486064" y="737400"/>
            <a:ext cx="3229045" cy="5383200"/>
            <a:chOff x="2370088" y="553050"/>
            <a:chExt cx="2309100" cy="4037400"/>
          </a:xfrm>
        </p:grpSpPr>
        <p:sp>
          <p:nvSpPr>
            <p:cNvPr id="68" name="Google Shape;68;p13"/>
            <p:cNvSpPr/>
            <p:nvPr/>
          </p:nvSpPr>
          <p:spPr>
            <a:xfrm>
              <a:off x="2370088" y="553050"/>
              <a:ext cx="2309100" cy="4037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2536000" y="705150"/>
              <a:ext cx="1977300" cy="37332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/>
          </p:nvPr>
        </p:nvSpPr>
        <p:spPr>
          <a:xfrm>
            <a:off x="3447551" y="2079417"/>
            <a:ext cx="23296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3447551" y="2476408"/>
            <a:ext cx="2329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3" hasCustomPrompt="1"/>
          </p:nvPr>
        </p:nvSpPr>
        <p:spPr>
          <a:xfrm>
            <a:off x="3917151" y="1589951"/>
            <a:ext cx="139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4"/>
          </p:nvPr>
        </p:nvSpPr>
        <p:spPr>
          <a:xfrm>
            <a:off x="3447551" y="4130984"/>
            <a:ext cx="23296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5"/>
          </p:nvPr>
        </p:nvSpPr>
        <p:spPr>
          <a:xfrm>
            <a:off x="3447551" y="4527975"/>
            <a:ext cx="2329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6" hasCustomPrompt="1"/>
          </p:nvPr>
        </p:nvSpPr>
        <p:spPr>
          <a:xfrm>
            <a:off x="3917151" y="3641517"/>
            <a:ext cx="139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7"/>
          </p:nvPr>
        </p:nvSpPr>
        <p:spPr>
          <a:xfrm>
            <a:off x="7935784" y="2079417"/>
            <a:ext cx="23296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7935784" y="2476408"/>
            <a:ext cx="2329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 hasCustomPrompt="1"/>
          </p:nvPr>
        </p:nvSpPr>
        <p:spPr>
          <a:xfrm>
            <a:off x="8405384" y="1589951"/>
            <a:ext cx="139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/>
          </p:nvPr>
        </p:nvSpPr>
        <p:spPr>
          <a:xfrm>
            <a:off x="7935784" y="4130984"/>
            <a:ext cx="23296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4"/>
          </p:nvPr>
        </p:nvSpPr>
        <p:spPr>
          <a:xfrm>
            <a:off x="7935784" y="4527975"/>
            <a:ext cx="2329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7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5" hasCustomPrompt="1"/>
          </p:nvPr>
        </p:nvSpPr>
        <p:spPr>
          <a:xfrm>
            <a:off x="8405384" y="3641517"/>
            <a:ext cx="139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3" name="Google Shape;83;p13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743024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6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2286000" y="1530133"/>
            <a:ext cx="10250000" cy="56228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6188800" y="5213333"/>
            <a:ext cx="492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167400" y="2310000"/>
            <a:ext cx="5857200" cy="22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35800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2">
  <p:cSld name="Title + Two Columns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5"/>
          <p:cNvGrpSpPr/>
          <p:nvPr/>
        </p:nvGrpSpPr>
        <p:grpSpPr>
          <a:xfrm>
            <a:off x="2637000" y="3424167"/>
            <a:ext cx="3880800" cy="2664000"/>
            <a:chOff x="1977750" y="2872925"/>
            <a:chExt cx="2910600" cy="1998000"/>
          </a:xfrm>
        </p:grpSpPr>
        <p:sp>
          <p:nvSpPr>
            <p:cNvPr id="90" name="Google Shape;90;p15"/>
            <p:cNvSpPr/>
            <p:nvPr/>
          </p:nvSpPr>
          <p:spPr>
            <a:xfrm>
              <a:off x="1977750" y="2872925"/>
              <a:ext cx="2910600" cy="199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2100750" y="3000875"/>
              <a:ext cx="2664600" cy="17421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92" name="Google Shape;92;p15"/>
          <p:cNvGrpSpPr/>
          <p:nvPr/>
        </p:nvGrpSpPr>
        <p:grpSpPr>
          <a:xfrm>
            <a:off x="7195300" y="3424167"/>
            <a:ext cx="3880800" cy="2664000"/>
            <a:chOff x="5396475" y="2872925"/>
            <a:chExt cx="2910600" cy="1998000"/>
          </a:xfrm>
        </p:grpSpPr>
        <p:sp>
          <p:nvSpPr>
            <p:cNvPr id="93" name="Google Shape;93;p15"/>
            <p:cNvSpPr/>
            <p:nvPr/>
          </p:nvSpPr>
          <p:spPr>
            <a:xfrm>
              <a:off x="5396475" y="2872925"/>
              <a:ext cx="2910600" cy="199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5519475" y="3000875"/>
              <a:ext cx="2664600" cy="17421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</p:grpSp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2"/>
          </p:nvPr>
        </p:nvSpPr>
        <p:spPr>
          <a:xfrm>
            <a:off x="3274584" y="3951633"/>
            <a:ext cx="26056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"/>
          </p:nvPr>
        </p:nvSpPr>
        <p:spPr>
          <a:xfrm>
            <a:off x="3274584" y="4440700"/>
            <a:ext cx="26056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 idx="3"/>
          </p:nvPr>
        </p:nvSpPr>
        <p:spPr>
          <a:xfrm>
            <a:off x="7832888" y="3951633"/>
            <a:ext cx="26056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4"/>
          </p:nvPr>
        </p:nvSpPr>
        <p:spPr>
          <a:xfrm>
            <a:off x="7832884" y="4440700"/>
            <a:ext cx="26056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cxnSp>
        <p:nvCxnSpPr>
          <p:cNvPr id="100" name="Google Shape;100;p15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589711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/>
          <p:nvPr/>
        </p:nvSpPr>
        <p:spPr>
          <a:xfrm>
            <a:off x="1542300" y="0"/>
            <a:ext cx="10643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 idx="2"/>
          </p:nvPr>
        </p:nvSpPr>
        <p:spPr>
          <a:xfrm>
            <a:off x="2390468" y="4057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2390467" y="4546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 idx="3"/>
          </p:nvPr>
        </p:nvSpPr>
        <p:spPr>
          <a:xfrm>
            <a:off x="5633908" y="4057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4"/>
          </p:nvPr>
        </p:nvSpPr>
        <p:spPr>
          <a:xfrm>
            <a:off x="5633903" y="4546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cxnSp>
        <p:nvCxnSpPr>
          <p:cNvPr id="108" name="Google Shape;108;p16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9" name="Google Shape;109;p16"/>
          <p:cNvSpPr txBox="1">
            <a:spLocks noGrp="1"/>
          </p:cNvSpPr>
          <p:nvPr>
            <p:ph type="title" idx="5"/>
          </p:nvPr>
        </p:nvSpPr>
        <p:spPr>
          <a:xfrm>
            <a:off x="8877341" y="4057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6"/>
          </p:nvPr>
        </p:nvSpPr>
        <p:spPr>
          <a:xfrm>
            <a:off x="8877336" y="4546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0334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title" idx="2"/>
          </p:nvPr>
        </p:nvSpPr>
        <p:spPr>
          <a:xfrm>
            <a:off x="2288868" y="1733067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2288867" y="2222133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title" idx="3"/>
          </p:nvPr>
        </p:nvSpPr>
        <p:spPr>
          <a:xfrm>
            <a:off x="2288868" y="4597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4"/>
          </p:nvPr>
        </p:nvSpPr>
        <p:spPr>
          <a:xfrm>
            <a:off x="2288867" y="5086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title" idx="5"/>
          </p:nvPr>
        </p:nvSpPr>
        <p:spPr>
          <a:xfrm>
            <a:off x="5633908" y="1733067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6"/>
          </p:nvPr>
        </p:nvSpPr>
        <p:spPr>
          <a:xfrm>
            <a:off x="5633903" y="2222133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 idx="7"/>
          </p:nvPr>
        </p:nvSpPr>
        <p:spPr>
          <a:xfrm>
            <a:off x="5633908" y="4597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8"/>
          </p:nvPr>
        </p:nvSpPr>
        <p:spPr>
          <a:xfrm>
            <a:off x="5633903" y="5086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7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98541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Percentage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443800" y="386633"/>
            <a:ext cx="11304400" cy="60744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 hasCustomPrompt="1"/>
          </p:nvPr>
        </p:nvSpPr>
        <p:spPr>
          <a:xfrm>
            <a:off x="5871200" y="939100"/>
            <a:ext cx="5123200" cy="9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1"/>
          </p:nvPr>
        </p:nvSpPr>
        <p:spPr>
          <a:xfrm>
            <a:off x="6556600" y="1775100"/>
            <a:ext cx="37524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title" idx="2" hasCustomPrompt="1"/>
          </p:nvPr>
        </p:nvSpPr>
        <p:spPr>
          <a:xfrm>
            <a:off x="5871200" y="2788600"/>
            <a:ext cx="5123200" cy="9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3"/>
          </p:nvPr>
        </p:nvSpPr>
        <p:spPr>
          <a:xfrm>
            <a:off x="6556600" y="3624600"/>
            <a:ext cx="37524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 idx="4" hasCustomPrompt="1"/>
          </p:nvPr>
        </p:nvSpPr>
        <p:spPr>
          <a:xfrm>
            <a:off x="5871200" y="4638100"/>
            <a:ext cx="5123200" cy="9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5"/>
          </p:nvPr>
        </p:nvSpPr>
        <p:spPr>
          <a:xfrm>
            <a:off x="6556600" y="5474100"/>
            <a:ext cx="37524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99221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 ">
  <p:cSld name="Two Columns  ">
    <p:bg>
      <p:bgPr>
        <a:solidFill>
          <a:schemeClr val="accent6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9"/>
          <p:cNvGrpSpPr/>
          <p:nvPr/>
        </p:nvGrpSpPr>
        <p:grpSpPr>
          <a:xfrm>
            <a:off x="865346" y="1739885"/>
            <a:ext cx="2672319" cy="3378219"/>
            <a:chOff x="1977750" y="2872925"/>
            <a:chExt cx="2910600" cy="1998000"/>
          </a:xfrm>
        </p:grpSpPr>
        <p:sp>
          <p:nvSpPr>
            <p:cNvPr id="132" name="Google Shape;132;p19"/>
            <p:cNvSpPr/>
            <p:nvPr/>
          </p:nvSpPr>
          <p:spPr>
            <a:xfrm>
              <a:off x="1977750" y="2872925"/>
              <a:ext cx="2910600" cy="199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2139297" y="2978525"/>
              <a:ext cx="2587500" cy="1786800"/>
            </a:xfrm>
            <a:prstGeom prst="rect">
              <a:avLst/>
            </a:prstGeom>
            <a:noFill/>
            <a:ln w="19050" cap="flat" cmpd="sng">
              <a:solidFill>
                <a:schemeClr val="accent6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34" name="Google Shape;134;p19"/>
          <p:cNvGrpSpPr/>
          <p:nvPr/>
        </p:nvGrpSpPr>
        <p:grpSpPr>
          <a:xfrm>
            <a:off x="8654346" y="1739885"/>
            <a:ext cx="2672319" cy="3378219"/>
            <a:chOff x="1977750" y="2872925"/>
            <a:chExt cx="2910600" cy="1998000"/>
          </a:xfrm>
        </p:grpSpPr>
        <p:sp>
          <p:nvSpPr>
            <p:cNvPr id="135" name="Google Shape;135;p19"/>
            <p:cNvSpPr/>
            <p:nvPr/>
          </p:nvSpPr>
          <p:spPr>
            <a:xfrm>
              <a:off x="1977750" y="2872925"/>
              <a:ext cx="2910600" cy="199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2139297" y="2978525"/>
              <a:ext cx="2587500" cy="1786800"/>
            </a:xfrm>
            <a:prstGeom prst="rect">
              <a:avLst/>
            </a:prstGeom>
            <a:noFill/>
            <a:ln w="19050" cap="flat" cmpd="sng">
              <a:solidFill>
                <a:schemeClr val="accent6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F9CB9C"/>
                </a:solidFill>
                <a:cs typeface="Arial"/>
                <a:sym typeface="Arial"/>
              </a:endParaRPr>
            </a:p>
          </p:txBody>
        </p:sp>
      </p:grpSp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1109105" y="2653067"/>
            <a:ext cx="21848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1"/>
          </p:nvPr>
        </p:nvSpPr>
        <p:spPr>
          <a:xfrm>
            <a:off x="1109105" y="3142133"/>
            <a:ext cx="21848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title" idx="2"/>
          </p:nvPr>
        </p:nvSpPr>
        <p:spPr>
          <a:xfrm>
            <a:off x="8898103" y="2653067"/>
            <a:ext cx="21848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3"/>
          </p:nvPr>
        </p:nvSpPr>
        <p:spPr>
          <a:xfrm>
            <a:off x="8898099" y="3142133"/>
            <a:ext cx="21848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65738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Title + Six Columns 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/>
          <p:nvPr/>
        </p:nvSpPr>
        <p:spPr>
          <a:xfrm>
            <a:off x="1542300" y="0"/>
            <a:ext cx="10643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title" idx="2"/>
          </p:nvPr>
        </p:nvSpPr>
        <p:spPr>
          <a:xfrm>
            <a:off x="2390468" y="4703267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1"/>
          </p:nvPr>
        </p:nvSpPr>
        <p:spPr>
          <a:xfrm>
            <a:off x="2390467" y="5192333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title" idx="3"/>
          </p:nvPr>
        </p:nvSpPr>
        <p:spPr>
          <a:xfrm>
            <a:off x="5633908" y="4703267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4"/>
          </p:nvPr>
        </p:nvSpPr>
        <p:spPr>
          <a:xfrm>
            <a:off x="5633903" y="5192333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cxnSp>
        <p:nvCxnSpPr>
          <p:cNvPr id="148" name="Google Shape;148;p20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9" name="Google Shape;149;p20"/>
          <p:cNvSpPr txBox="1">
            <a:spLocks noGrp="1"/>
          </p:cNvSpPr>
          <p:nvPr>
            <p:ph type="title" idx="5"/>
          </p:nvPr>
        </p:nvSpPr>
        <p:spPr>
          <a:xfrm>
            <a:off x="8877341" y="4703267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6"/>
          </p:nvPr>
        </p:nvSpPr>
        <p:spPr>
          <a:xfrm>
            <a:off x="8877336" y="5192333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 idx="7"/>
          </p:nvPr>
        </p:nvSpPr>
        <p:spPr>
          <a:xfrm>
            <a:off x="2390468" y="1771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8"/>
          </p:nvPr>
        </p:nvSpPr>
        <p:spPr>
          <a:xfrm>
            <a:off x="2390467" y="2260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title" idx="9"/>
          </p:nvPr>
        </p:nvSpPr>
        <p:spPr>
          <a:xfrm>
            <a:off x="5633908" y="1771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13"/>
          </p:nvPr>
        </p:nvSpPr>
        <p:spPr>
          <a:xfrm>
            <a:off x="5633903" y="2260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 idx="14"/>
          </p:nvPr>
        </p:nvSpPr>
        <p:spPr>
          <a:xfrm>
            <a:off x="8877341" y="1771433"/>
            <a:ext cx="2460400" cy="5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15"/>
          </p:nvPr>
        </p:nvSpPr>
        <p:spPr>
          <a:xfrm>
            <a:off x="8877336" y="2260500"/>
            <a:ext cx="2460400" cy="1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7076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50BD2-ED81-4019-A163-DD710D4AB216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31D8-843D-4437-99A6-AB822CCAD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745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1"/>
          <p:cNvGrpSpPr/>
          <p:nvPr/>
        </p:nvGrpSpPr>
        <p:grpSpPr>
          <a:xfrm>
            <a:off x="-534633" y="1711800"/>
            <a:ext cx="6000633" cy="3434400"/>
            <a:chOff x="-400975" y="1283850"/>
            <a:chExt cx="4500475" cy="2575800"/>
          </a:xfrm>
        </p:grpSpPr>
        <p:sp>
          <p:nvSpPr>
            <p:cNvPr id="159" name="Google Shape;159;p21"/>
            <p:cNvSpPr/>
            <p:nvPr/>
          </p:nvSpPr>
          <p:spPr>
            <a:xfrm>
              <a:off x="0" y="1283850"/>
              <a:ext cx="4099500" cy="2575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-400975" y="1505750"/>
              <a:ext cx="4299900" cy="21450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61" name="Google Shape;161;p21"/>
          <p:cNvSpPr txBox="1">
            <a:spLocks noGrp="1"/>
          </p:cNvSpPr>
          <p:nvPr>
            <p:ph type="ctrTitle"/>
          </p:nvPr>
        </p:nvSpPr>
        <p:spPr>
          <a:xfrm>
            <a:off x="1284033" y="2872067"/>
            <a:ext cx="4111600" cy="11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 b="0">
                <a:solidFill>
                  <a:schemeClr val="accent3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ubTitle" idx="1"/>
          </p:nvPr>
        </p:nvSpPr>
        <p:spPr>
          <a:xfrm>
            <a:off x="6451367" y="1194767"/>
            <a:ext cx="4182000" cy="13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6451367" y="4104867"/>
            <a:ext cx="4425600" cy="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B6503C"/>
                </a:solidFill>
                <a:latin typeface="Lora"/>
                <a:ea typeface="Lora"/>
                <a:cs typeface="Lora"/>
                <a:sym typeface="Lora"/>
              </a:rPr>
              <a:t>CREDITS: This presentation template was created by </a:t>
            </a:r>
            <a:r>
              <a:rPr lang="en" sz="1467" kern="0">
                <a:solidFill>
                  <a:srgbClr val="B6503C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2"/>
              </a:rPr>
              <a:t>Slidesgo</a:t>
            </a:r>
            <a:r>
              <a:rPr lang="en" sz="1467" kern="0">
                <a:solidFill>
                  <a:srgbClr val="B6503C"/>
                </a:solidFill>
                <a:latin typeface="Lora"/>
                <a:ea typeface="Lora"/>
                <a:cs typeface="Lora"/>
                <a:sym typeface="Lora"/>
              </a:rPr>
              <a:t>, including icons by </a:t>
            </a:r>
            <a:r>
              <a:rPr lang="en" sz="1467" kern="0">
                <a:solidFill>
                  <a:srgbClr val="B6503C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3"/>
              </a:rPr>
              <a:t>Flaticon</a:t>
            </a:r>
            <a:r>
              <a:rPr lang="en" sz="1467" kern="0">
                <a:solidFill>
                  <a:srgbClr val="B6503C"/>
                </a:solidFill>
                <a:latin typeface="Lora"/>
                <a:ea typeface="Lora"/>
                <a:cs typeface="Lora"/>
                <a:sym typeface="Lora"/>
              </a:rPr>
              <a:t>, and infographics &amp; images by </a:t>
            </a:r>
            <a:r>
              <a:rPr lang="en" sz="1467" kern="0">
                <a:solidFill>
                  <a:srgbClr val="B6503C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4"/>
              </a:rPr>
              <a:t>Freepik</a:t>
            </a:r>
            <a:r>
              <a:rPr lang="en" sz="1467" kern="0">
                <a:solidFill>
                  <a:srgbClr val="B6503C"/>
                </a:solidFill>
                <a:latin typeface="Lora"/>
                <a:ea typeface="Lora"/>
                <a:cs typeface="Lora"/>
                <a:sym typeface="Lora"/>
              </a:rPr>
              <a:t>. </a:t>
            </a:r>
            <a:endParaRPr sz="1467" kern="0">
              <a:solidFill>
                <a:srgbClr val="B6503C"/>
              </a:solidFill>
              <a:latin typeface="Lora"/>
              <a:ea typeface="Lora"/>
              <a:cs typeface="Lora"/>
              <a:sym typeface="Lora"/>
            </a:endParaRPr>
          </a:p>
          <a:p>
            <a:pPr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endParaRPr sz="1467" kern="0">
              <a:solidFill>
                <a:srgbClr val="B6503C"/>
              </a:solidFill>
              <a:latin typeface="Lora"/>
              <a:ea typeface="Lora"/>
              <a:cs typeface="Lora"/>
              <a:sym typeface="Lora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sz="1467" kern="0">
              <a:solidFill>
                <a:srgbClr val="B6503C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7908026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2"/>
          <p:cNvGrpSpPr/>
          <p:nvPr/>
        </p:nvGrpSpPr>
        <p:grpSpPr>
          <a:xfrm>
            <a:off x="5631201" y="0"/>
            <a:ext cx="6774500" cy="6879200"/>
            <a:chOff x="4223400" y="0"/>
            <a:chExt cx="5080875" cy="5159400"/>
          </a:xfrm>
        </p:grpSpPr>
        <p:sp>
          <p:nvSpPr>
            <p:cNvPr id="166" name="Google Shape;166;p22"/>
            <p:cNvSpPr/>
            <p:nvPr/>
          </p:nvSpPr>
          <p:spPr>
            <a:xfrm>
              <a:off x="4223400" y="0"/>
              <a:ext cx="4920600" cy="5159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4383675" y="114300"/>
              <a:ext cx="4920600" cy="49149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 rot="-5400000">
            <a:off x="-2634267" y="3128600"/>
            <a:ext cx="6553200" cy="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22"/>
          <p:cNvCxnSpPr/>
          <p:nvPr/>
        </p:nvCxnSpPr>
        <p:spPr>
          <a:xfrm>
            <a:off x="942733" y="1926400"/>
            <a:ext cx="0" cy="3005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70" name="Google Shape;170;p22"/>
          <p:cNvSpPr txBox="1">
            <a:spLocks noGrp="1"/>
          </p:cNvSpPr>
          <p:nvPr>
            <p:ph type="body" idx="1"/>
          </p:nvPr>
        </p:nvSpPr>
        <p:spPr>
          <a:xfrm>
            <a:off x="6763833" y="1456200"/>
            <a:ext cx="4400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>
                <a:solidFill>
                  <a:schemeClr val="accent3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2133">
                <a:solidFill>
                  <a:schemeClr val="accent3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600"/>
              <a:buChar char="■"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54411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4790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>
  <p:cSld name="BIG TITLE OPENING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886136" y="3289753"/>
            <a:ext cx="3747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840907" y="783541"/>
            <a:ext cx="85392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ckey One"/>
              <a:buNone/>
              <a:defRPr sz="8000">
                <a:solidFill>
                  <a:schemeClr val="dk1"/>
                </a:solidFill>
                <a:latin typeface="Jockey One"/>
                <a:ea typeface="Jockey One"/>
                <a:cs typeface="Jockey One"/>
                <a:sym typeface="Jockey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8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8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8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8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8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8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8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Regular"/>
              <a:buNone/>
              <a:defRPr sz="8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25316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374191" y="1096540"/>
            <a:ext cx="2437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773192" y="1039184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4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 idx="3"/>
          </p:nvPr>
        </p:nvSpPr>
        <p:spPr>
          <a:xfrm>
            <a:off x="5134563" y="2307440"/>
            <a:ext cx="475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4" hasCustomPrompt="1"/>
          </p:nvPr>
        </p:nvSpPr>
        <p:spPr>
          <a:xfrm>
            <a:off x="3521103" y="2231995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4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5"/>
          </p:nvPr>
        </p:nvSpPr>
        <p:spPr>
          <a:xfrm>
            <a:off x="5801705" y="3442041"/>
            <a:ext cx="2437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6" hasCustomPrompt="1"/>
          </p:nvPr>
        </p:nvSpPr>
        <p:spPr>
          <a:xfrm>
            <a:off x="4167413" y="3407084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4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7"/>
          </p:nvPr>
        </p:nvSpPr>
        <p:spPr>
          <a:xfrm>
            <a:off x="6530537" y="4645652"/>
            <a:ext cx="45700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8" hasCustomPrompt="1"/>
          </p:nvPr>
        </p:nvSpPr>
        <p:spPr>
          <a:xfrm>
            <a:off x="4915325" y="4564453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4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9"/>
          </p:nvPr>
        </p:nvSpPr>
        <p:spPr>
          <a:xfrm>
            <a:off x="802575" y="5690495"/>
            <a:ext cx="3698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4390433" y="1628368"/>
            <a:ext cx="3747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5134563" y="2797569"/>
            <a:ext cx="3747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5801705" y="3975676"/>
            <a:ext cx="3747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530537" y="5140375"/>
            <a:ext cx="3747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1885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 flipH="1">
            <a:off x="3216584" y="3266067"/>
            <a:ext cx="5758800" cy="18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51217" y="2310099"/>
            <a:ext cx="5960800" cy="7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33585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>
            <a:off x="2284101" y="2335233"/>
            <a:ext cx="38340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916200" y="2043833"/>
            <a:ext cx="5482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04831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6914200" y="2462029"/>
            <a:ext cx="3546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5310231" y="3385500"/>
            <a:ext cx="5150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07040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TWO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ctrTitle"/>
          </p:nvPr>
        </p:nvSpPr>
        <p:spPr>
          <a:xfrm>
            <a:off x="8148269" y="714688"/>
            <a:ext cx="1861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16869" y="1297137"/>
            <a:ext cx="292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2"/>
          </p:nvPr>
        </p:nvSpPr>
        <p:spPr>
          <a:xfrm>
            <a:off x="3094921" y="5090841"/>
            <a:ext cx="292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ctrTitle" idx="3"/>
          </p:nvPr>
        </p:nvSpPr>
        <p:spPr>
          <a:xfrm>
            <a:off x="3626321" y="4508392"/>
            <a:ext cx="1861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 idx="4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07602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ctrTitle"/>
          </p:nvPr>
        </p:nvSpPr>
        <p:spPr>
          <a:xfrm>
            <a:off x="1659633" y="1973996"/>
            <a:ext cx="32608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1983631" y="2352589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ctrTitle" idx="2"/>
          </p:nvPr>
        </p:nvSpPr>
        <p:spPr>
          <a:xfrm>
            <a:off x="4852807" y="1973996"/>
            <a:ext cx="35024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ubTitle" idx="3"/>
          </p:nvPr>
        </p:nvSpPr>
        <p:spPr>
          <a:xfrm>
            <a:off x="5297597" y="2352589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ctrTitle" idx="4"/>
          </p:nvPr>
        </p:nvSpPr>
        <p:spPr>
          <a:xfrm>
            <a:off x="8107261" y="1973996"/>
            <a:ext cx="35024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5"/>
          </p:nvPr>
        </p:nvSpPr>
        <p:spPr>
          <a:xfrm>
            <a:off x="8552048" y="2352589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6"/>
          </p:nvPr>
        </p:nvSpPr>
        <p:spPr>
          <a:xfrm>
            <a:off x="1659633" y="4559963"/>
            <a:ext cx="32608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7"/>
          </p:nvPr>
        </p:nvSpPr>
        <p:spPr>
          <a:xfrm>
            <a:off x="1983631" y="4938556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ctrTitle" idx="8"/>
          </p:nvPr>
        </p:nvSpPr>
        <p:spPr>
          <a:xfrm>
            <a:off x="4852807" y="4559963"/>
            <a:ext cx="35024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9"/>
          </p:nvPr>
        </p:nvSpPr>
        <p:spPr>
          <a:xfrm>
            <a:off x="5297597" y="4938556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ctrTitle" idx="13"/>
          </p:nvPr>
        </p:nvSpPr>
        <p:spPr>
          <a:xfrm>
            <a:off x="8107261" y="4559963"/>
            <a:ext cx="35024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4"/>
          </p:nvPr>
        </p:nvSpPr>
        <p:spPr>
          <a:xfrm>
            <a:off x="8552048" y="4938556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title" idx="15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2999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50BD2-ED81-4019-A163-DD710D4AB216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31D8-843D-4437-99A6-AB822CCAD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158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 ">
  <p:cSld name="NUMBERS + TEXT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-236116" y="1359557"/>
            <a:ext cx="5821200" cy="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2"/>
          </p:nvPr>
        </p:nvSpPr>
        <p:spPr>
          <a:xfrm>
            <a:off x="3748600" y="2698657"/>
            <a:ext cx="3054000" cy="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3"/>
          </p:nvPr>
        </p:nvSpPr>
        <p:spPr>
          <a:xfrm>
            <a:off x="4966117" y="4265280"/>
            <a:ext cx="5821200" cy="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 hasCustomPrompt="1"/>
          </p:nvPr>
        </p:nvSpPr>
        <p:spPr>
          <a:xfrm>
            <a:off x="3299133" y="1585800"/>
            <a:ext cx="4353600" cy="12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9" name="Google Shape;59;p9"/>
          <p:cNvSpPr txBox="1">
            <a:spLocks noGrp="1"/>
          </p:cNvSpPr>
          <p:nvPr>
            <p:ph type="title" idx="4" hasCustomPrompt="1"/>
          </p:nvPr>
        </p:nvSpPr>
        <p:spPr>
          <a:xfrm>
            <a:off x="5699900" y="3102833"/>
            <a:ext cx="4353600" cy="12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0" name="Google Shape;60;p9"/>
          <p:cNvSpPr txBox="1">
            <a:spLocks noGrp="1"/>
          </p:cNvSpPr>
          <p:nvPr>
            <p:ph type="title" idx="5" hasCustomPrompt="1"/>
          </p:nvPr>
        </p:nvSpPr>
        <p:spPr>
          <a:xfrm>
            <a:off x="802467" y="240800"/>
            <a:ext cx="4353600" cy="12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9914038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3125900" y="1114391"/>
            <a:ext cx="2164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3244625" y="1820667"/>
            <a:ext cx="19276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ctrTitle" idx="2"/>
          </p:nvPr>
        </p:nvSpPr>
        <p:spPr>
          <a:xfrm>
            <a:off x="3104933" y="3689700"/>
            <a:ext cx="220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3"/>
          </p:nvPr>
        </p:nvSpPr>
        <p:spPr>
          <a:xfrm>
            <a:off x="3244625" y="4416251"/>
            <a:ext cx="19276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ctrTitle" idx="4"/>
          </p:nvPr>
        </p:nvSpPr>
        <p:spPr>
          <a:xfrm>
            <a:off x="8386999" y="1125800"/>
            <a:ext cx="220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5"/>
          </p:nvPr>
        </p:nvSpPr>
        <p:spPr>
          <a:xfrm>
            <a:off x="8408175" y="1820667"/>
            <a:ext cx="2164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6"/>
          </p:nvPr>
        </p:nvSpPr>
        <p:spPr>
          <a:xfrm>
            <a:off x="8408173" y="3689684"/>
            <a:ext cx="2164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7"/>
          </p:nvPr>
        </p:nvSpPr>
        <p:spPr>
          <a:xfrm>
            <a:off x="8408175" y="4416251"/>
            <a:ext cx="2164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title" idx="8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46027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59422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ESOME WORDS">
  <p:cSld name="AWESOME WORD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3244033" y="910200"/>
            <a:ext cx="5704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6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17861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>
            <a:off x="812908" y="5634116"/>
            <a:ext cx="3741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812908" y="4139833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2"/>
          </p:nvPr>
        </p:nvSpPr>
        <p:spPr>
          <a:xfrm>
            <a:off x="7875560" y="478751"/>
            <a:ext cx="3502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3"/>
          </p:nvPr>
        </p:nvSpPr>
        <p:spPr>
          <a:xfrm>
            <a:off x="8765160" y="1278184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48581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4876067" y="4594835"/>
            <a:ext cx="2437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2" hasCustomPrompt="1"/>
          </p:nvPr>
        </p:nvSpPr>
        <p:spPr>
          <a:xfrm>
            <a:off x="5346067" y="3594451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8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4580867" y="5212667"/>
            <a:ext cx="302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97342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DESIGN 1">
  <p:cSld name="TITLE + SUB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subTitle" idx="1"/>
          </p:nvPr>
        </p:nvSpPr>
        <p:spPr>
          <a:xfrm>
            <a:off x="3516800" y="944233"/>
            <a:ext cx="4448800" cy="7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72759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 flipH="1">
            <a:off x="2736033" y="1043417"/>
            <a:ext cx="2644400" cy="8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2"/>
          </p:nvPr>
        </p:nvSpPr>
        <p:spPr>
          <a:xfrm flipH="1">
            <a:off x="7589100" y="1043417"/>
            <a:ext cx="2644400" cy="8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3"/>
          </p:nvPr>
        </p:nvSpPr>
        <p:spPr>
          <a:xfrm flipH="1">
            <a:off x="2736033" y="4253417"/>
            <a:ext cx="2644400" cy="8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8194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TITLE + SUBTITL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ctrTitle"/>
          </p:nvPr>
        </p:nvSpPr>
        <p:spPr>
          <a:xfrm>
            <a:off x="6832801" y="2218700"/>
            <a:ext cx="37112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4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6979201" y="2743500"/>
            <a:ext cx="3564800" cy="14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5937601" y="4872288"/>
            <a:ext cx="4606400" cy="2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C9403B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CREDITS: This presentation template was created by </a:t>
            </a:r>
            <a:r>
              <a:rPr lang="en" sz="1333" kern="0">
                <a:solidFill>
                  <a:srgbClr val="C9403B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3"/>
              </a:rPr>
              <a:t>Slidesgo</a:t>
            </a:r>
            <a:r>
              <a:rPr lang="en" sz="1333" kern="0">
                <a:solidFill>
                  <a:srgbClr val="C9403B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including icons by </a:t>
            </a:r>
            <a:r>
              <a:rPr lang="en" sz="1333" kern="0">
                <a:solidFill>
                  <a:srgbClr val="C9403B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4"/>
              </a:rPr>
              <a:t>Flaticon</a:t>
            </a:r>
            <a:r>
              <a:rPr lang="en" sz="1333" kern="0">
                <a:solidFill>
                  <a:srgbClr val="C9403B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and infographics &amp; images by </a:t>
            </a:r>
            <a:r>
              <a:rPr lang="en" sz="1333" kern="0">
                <a:solidFill>
                  <a:srgbClr val="C9403B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5"/>
              </a:rPr>
              <a:t>Freepik</a:t>
            </a:r>
            <a:r>
              <a:rPr lang="en" sz="1333" kern="0">
                <a:solidFill>
                  <a:srgbClr val="C9403B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. </a:t>
            </a:r>
            <a:endParaRPr sz="1333" kern="0">
              <a:solidFill>
                <a:srgbClr val="C9403B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algn="r"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r>
              <a:rPr lang="en" sz="1200" b="1" kern="0">
                <a:solidFill>
                  <a:srgbClr val="C9403B"/>
                </a:solidFill>
                <a:latin typeface="Hind Vadodara"/>
                <a:ea typeface="Hind Vadodara"/>
                <a:cs typeface="Hind Vadodara"/>
                <a:sym typeface="Hind Vadodara"/>
              </a:rPr>
              <a:t>Please keep this slide for attribution.</a:t>
            </a:r>
            <a:endParaRPr sz="1200" b="1" kern="0">
              <a:solidFill>
                <a:srgbClr val="C9403B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algn="r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C9403B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algn="r"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C9403B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632341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">
  <p:cSld name="TITLE + BULLET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2779200" y="1603633"/>
            <a:ext cx="7090000" cy="4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676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50BD2-ED81-4019-A163-DD710D4AB216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31D8-843D-4437-99A6-AB822CCAD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655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38833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19979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949167" y="1308400"/>
            <a:ext cx="4241200" cy="424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0" name="Google Shape;10;p2"/>
          <p:cNvCxnSpPr/>
          <p:nvPr/>
        </p:nvCxnSpPr>
        <p:spPr>
          <a:xfrm>
            <a:off x="10820400" y="-152400"/>
            <a:ext cx="0" cy="701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1;p2"/>
          <p:cNvSpPr/>
          <p:nvPr/>
        </p:nvSpPr>
        <p:spPr>
          <a:xfrm flipH="1">
            <a:off x="10465000" y="720000"/>
            <a:ext cx="533200" cy="375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975903" y="864333"/>
            <a:ext cx="54316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800" b="1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800" b="1">
                <a:solidFill>
                  <a:schemeClr val="accent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800" b="1">
                <a:solidFill>
                  <a:schemeClr val="accent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800" b="1">
                <a:solidFill>
                  <a:schemeClr val="accent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800" b="1">
                <a:solidFill>
                  <a:schemeClr val="accent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800" b="1">
                <a:solidFill>
                  <a:schemeClr val="accent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800" b="1">
                <a:solidFill>
                  <a:schemeClr val="accent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800" b="1">
                <a:solidFill>
                  <a:schemeClr val="accent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8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8219067" y="3120633"/>
            <a:ext cx="3188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8433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2530967" y="-958033"/>
            <a:ext cx="9037600" cy="9037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6" name="Google Shape;16;p3"/>
          <p:cNvCxnSpPr/>
          <p:nvPr/>
        </p:nvCxnSpPr>
        <p:spPr>
          <a:xfrm>
            <a:off x="1231900" y="-152400"/>
            <a:ext cx="0" cy="7010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/>
          <p:nvPr/>
        </p:nvSpPr>
        <p:spPr>
          <a:xfrm>
            <a:off x="1054100" y="2514600"/>
            <a:ext cx="533200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820300" y="2798200"/>
            <a:ext cx="2507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2"/>
          </p:nvPr>
        </p:nvSpPr>
        <p:spPr>
          <a:xfrm>
            <a:off x="6722533" y="585333"/>
            <a:ext cx="199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6722533" y="1184500"/>
            <a:ext cx="2984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5977365" y="2274465"/>
            <a:ext cx="885200" cy="88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5977365" y="3708656"/>
            <a:ext cx="885200" cy="8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5524900" y="5195579"/>
            <a:ext cx="885200" cy="88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5516133" y="806352"/>
            <a:ext cx="885200" cy="88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3" hasCustomPrompt="1"/>
          </p:nvPr>
        </p:nvSpPr>
        <p:spPr>
          <a:xfrm>
            <a:off x="4730675" y="854971"/>
            <a:ext cx="16092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4"/>
          </p:nvPr>
        </p:nvSpPr>
        <p:spPr>
          <a:xfrm>
            <a:off x="7196533" y="2071000"/>
            <a:ext cx="199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5"/>
          </p:nvPr>
        </p:nvSpPr>
        <p:spPr>
          <a:xfrm>
            <a:off x="7456448" y="2670169"/>
            <a:ext cx="2984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6"/>
          </p:nvPr>
        </p:nvSpPr>
        <p:spPr>
          <a:xfrm>
            <a:off x="7196536" y="3513067"/>
            <a:ext cx="199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7"/>
          </p:nvPr>
        </p:nvSpPr>
        <p:spPr>
          <a:xfrm>
            <a:off x="7456448" y="4112235"/>
            <a:ext cx="2984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8"/>
          </p:nvPr>
        </p:nvSpPr>
        <p:spPr>
          <a:xfrm>
            <a:off x="6722533" y="5005033"/>
            <a:ext cx="199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9"/>
          </p:nvPr>
        </p:nvSpPr>
        <p:spPr>
          <a:xfrm>
            <a:off x="6722533" y="5604200"/>
            <a:ext cx="2984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3" hasCustomPrompt="1"/>
          </p:nvPr>
        </p:nvSpPr>
        <p:spPr>
          <a:xfrm>
            <a:off x="5253365" y="2331868"/>
            <a:ext cx="16092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4" hasCustomPrompt="1"/>
          </p:nvPr>
        </p:nvSpPr>
        <p:spPr>
          <a:xfrm>
            <a:off x="5253365" y="3757275"/>
            <a:ext cx="16092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5" hasCustomPrompt="1"/>
          </p:nvPr>
        </p:nvSpPr>
        <p:spPr>
          <a:xfrm>
            <a:off x="4780765" y="5257097"/>
            <a:ext cx="16092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4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39912668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solidFill>
          <a:schemeClr val="accent4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ctrTitle"/>
          </p:nvPr>
        </p:nvSpPr>
        <p:spPr>
          <a:xfrm>
            <a:off x="2316867" y="693533"/>
            <a:ext cx="579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"/>
          </p:nvPr>
        </p:nvSpPr>
        <p:spPr>
          <a:xfrm>
            <a:off x="4768800" y="3432333"/>
            <a:ext cx="41880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86913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9550400" y="-18067"/>
            <a:ext cx="2641600" cy="687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5734200" y="-307900"/>
            <a:ext cx="7474000" cy="7473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6273800" y="3379433"/>
            <a:ext cx="4487600" cy="8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2"/>
                </a:solidFill>
              </a:defRPr>
            </a:lvl1pPr>
            <a:lvl2pPr lvl="1" algn="r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r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r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r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r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r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r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r" rtl="0"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7721600" y="4221833"/>
            <a:ext cx="3039600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/>
          <p:nvPr/>
        </p:nvSpPr>
        <p:spPr>
          <a:xfrm rot="10800000">
            <a:off x="4838700" y="2534633"/>
            <a:ext cx="1092400" cy="927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48174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">
  <p:cSld name="Four Columns ">
    <p:bg>
      <p:bgPr>
        <a:solidFill>
          <a:schemeClr val="accent4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3039533" y="3160233"/>
            <a:ext cx="8084800" cy="2320000"/>
          </a:xfrm>
          <a:prstGeom prst="roundRect">
            <a:avLst>
              <a:gd name="adj" fmla="val 1362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4420333" y="1022200"/>
            <a:ext cx="1597600" cy="159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8224500" y="1022200"/>
            <a:ext cx="1597600" cy="159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48" name="Google Shape;48;p6"/>
          <p:cNvCxnSpPr/>
          <p:nvPr/>
        </p:nvCxnSpPr>
        <p:spPr>
          <a:xfrm>
            <a:off x="5197700" y="2423567"/>
            <a:ext cx="0" cy="2555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6"/>
          <p:cNvCxnSpPr/>
          <p:nvPr/>
        </p:nvCxnSpPr>
        <p:spPr>
          <a:xfrm>
            <a:off x="9023300" y="2517600"/>
            <a:ext cx="0" cy="243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50;p6"/>
          <p:cNvSpPr txBox="1">
            <a:spLocks noGrp="1"/>
          </p:cNvSpPr>
          <p:nvPr>
            <p:ph type="subTitle" idx="1"/>
          </p:nvPr>
        </p:nvSpPr>
        <p:spPr>
          <a:xfrm>
            <a:off x="3432507" y="4284840"/>
            <a:ext cx="1602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2"/>
          </p:nvPr>
        </p:nvSpPr>
        <p:spPr>
          <a:xfrm>
            <a:off x="5350848" y="4284833"/>
            <a:ext cx="16028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cxnSp>
        <p:nvCxnSpPr>
          <p:cNvPr id="52" name="Google Shape;52;p6"/>
          <p:cNvCxnSpPr/>
          <p:nvPr/>
        </p:nvCxnSpPr>
        <p:spPr>
          <a:xfrm>
            <a:off x="1231900" y="-152400"/>
            <a:ext cx="0" cy="7010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6"/>
          <p:cNvSpPr/>
          <p:nvPr/>
        </p:nvSpPr>
        <p:spPr>
          <a:xfrm>
            <a:off x="1054100" y="2514600"/>
            <a:ext cx="533200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4" name="Google Shape;54;p6"/>
          <p:cNvSpPr txBox="1">
            <a:spLocks noGrp="1"/>
          </p:cNvSpPr>
          <p:nvPr>
            <p:ph type="ctrTitle"/>
          </p:nvPr>
        </p:nvSpPr>
        <p:spPr>
          <a:xfrm>
            <a:off x="820300" y="2798200"/>
            <a:ext cx="2507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ctrTitle" idx="3"/>
          </p:nvPr>
        </p:nvSpPr>
        <p:spPr>
          <a:xfrm>
            <a:off x="3451500" y="1622603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ctrTitle" idx="4"/>
          </p:nvPr>
        </p:nvSpPr>
        <p:spPr>
          <a:xfrm>
            <a:off x="7277089" y="1622603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 b="1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ubTitle" idx="5"/>
          </p:nvPr>
        </p:nvSpPr>
        <p:spPr>
          <a:xfrm>
            <a:off x="7244307" y="4284840"/>
            <a:ext cx="1602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6"/>
          </p:nvPr>
        </p:nvSpPr>
        <p:spPr>
          <a:xfrm>
            <a:off x="9180211" y="4284833"/>
            <a:ext cx="16028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ctrTitle" idx="7"/>
          </p:nvPr>
        </p:nvSpPr>
        <p:spPr>
          <a:xfrm>
            <a:off x="3090907" y="3750044"/>
            <a:ext cx="19440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ctrTitle" idx="8"/>
          </p:nvPr>
        </p:nvSpPr>
        <p:spPr>
          <a:xfrm>
            <a:off x="5350848" y="3750044"/>
            <a:ext cx="19440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ctrTitle" idx="9"/>
          </p:nvPr>
        </p:nvSpPr>
        <p:spPr>
          <a:xfrm>
            <a:off x="6902707" y="3750044"/>
            <a:ext cx="19440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ctrTitle" idx="13"/>
          </p:nvPr>
        </p:nvSpPr>
        <p:spPr>
          <a:xfrm>
            <a:off x="9180211" y="3750044"/>
            <a:ext cx="19440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vo"/>
              <a:buNone/>
              <a:defRPr sz="16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57910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solidFill>
          <a:schemeClr val="accent4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7"/>
          <p:cNvCxnSpPr/>
          <p:nvPr/>
        </p:nvCxnSpPr>
        <p:spPr>
          <a:xfrm>
            <a:off x="1231900" y="-152400"/>
            <a:ext cx="0" cy="7010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7"/>
          <p:cNvSpPr/>
          <p:nvPr/>
        </p:nvSpPr>
        <p:spPr>
          <a:xfrm>
            <a:off x="1054100" y="2514600"/>
            <a:ext cx="533200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6" name="Google Shape;66;p7"/>
          <p:cNvSpPr txBox="1">
            <a:spLocks noGrp="1"/>
          </p:cNvSpPr>
          <p:nvPr>
            <p:ph type="ctrTitle"/>
          </p:nvPr>
        </p:nvSpPr>
        <p:spPr>
          <a:xfrm>
            <a:off x="820300" y="2798200"/>
            <a:ext cx="2507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85119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>
  <p:cSld name="Three columns 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8"/>
          <p:cNvCxnSpPr/>
          <p:nvPr/>
        </p:nvCxnSpPr>
        <p:spPr>
          <a:xfrm>
            <a:off x="1231900" y="-152400"/>
            <a:ext cx="0" cy="7010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8"/>
          <p:cNvSpPr/>
          <p:nvPr/>
        </p:nvSpPr>
        <p:spPr>
          <a:xfrm>
            <a:off x="1054100" y="2514600"/>
            <a:ext cx="533200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0" name="Google Shape;70;p8"/>
          <p:cNvSpPr txBox="1">
            <a:spLocks noGrp="1"/>
          </p:cNvSpPr>
          <p:nvPr>
            <p:ph type="subTitle" idx="1"/>
          </p:nvPr>
        </p:nvSpPr>
        <p:spPr>
          <a:xfrm>
            <a:off x="3490400" y="3945933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2"/>
          </p:nvPr>
        </p:nvSpPr>
        <p:spPr>
          <a:xfrm>
            <a:off x="6120763" y="3945933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ctrTitle"/>
          </p:nvPr>
        </p:nvSpPr>
        <p:spPr>
          <a:xfrm>
            <a:off x="2965423" y="3595915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ctrTitle" idx="3"/>
          </p:nvPr>
        </p:nvSpPr>
        <p:spPr>
          <a:xfrm>
            <a:off x="5595719" y="3595915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subTitle" idx="4"/>
          </p:nvPr>
        </p:nvSpPr>
        <p:spPr>
          <a:xfrm>
            <a:off x="8756067" y="3945933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ctrTitle" idx="5"/>
          </p:nvPr>
        </p:nvSpPr>
        <p:spPr>
          <a:xfrm>
            <a:off x="8231023" y="3595915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ctrTitle" idx="6"/>
          </p:nvPr>
        </p:nvSpPr>
        <p:spPr>
          <a:xfrm>
            <a:off x="820300" y="2798200"/>
            <a:ext cx="2507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1081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">
  <p:cSld name="Six columns 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>
            <a:spLocks noGrp="1"/>
          </p:cNvSpPr>
          <p:nvPr>
            <p:ph type="ctrTitle"/>
          </p:nvPr>
        </p:nvSpPr>
        <p:spPr>
          <a:xfrm>
            <a:off x="2526700" y="1917969"/>
            <a:ext cx="37808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3162779" y="2592997"/>
            <a:ext cx="2508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ctrTitle" idx="2"/>
          </p:nvPr>
        </p:nvSpPr>
        <p:spPr>
          <a:xfrm>
            <a:off x="5317233" y="1921669"/>
            <a:ext cx="38292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3"/>
          </p:nvPr>
        </p:nvSpPr>
        <p:spPr>
          <a:xfrm>
            <a:off x="5977712" y="2596701"/>
            <a:ext cx="2508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ctrTitle" idx="4"/>
          </p:nvPr>
        </p:nvSpPr>
        <p:spPr>
          <a:xfrm>
            <a:off x="8077667" y="1917969"/>
            <a:ext cx="37352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ubTitle" idx="5"/>
          </p:nvPr>
        </p:nvSpPr>
        <p:spPr>
          <a:xfrm>
            <a:off x="8691045" y="2592997"/>
            <a:ext cx="2508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ctrTitle" idx="6"/>
          </p:nvPr>
        </p:nvSpPr>
        <p:spPr>
          <a:xfrm>
            <a:off x="2528500" y="4606903"/>
            <a:ext cx="37788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7"/>
          </p:nvPr>
        </p:nvSpPr>
        <p:spPr>
          <a:xfrm>
            <a:off x="3163700" y="5281927"/>
            <a:ext cx="2508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ctrTitle" idx="8"/>
          </p:nvPr>
        </p:nvSpPr>
        <p:spPr>
          <a:xfrm>
            <a:off x="5318253" y="4610603"/>
            <a:ext cx="38292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9"/>
          </p:nvPr>
        </p:nvSpPr>
        <p:spPr>
          <a:xfrm>
            <a:off x="5978633" y="5285631"/>
            <a:ext cx="2508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ctrTitle" idx="13"/>
          </p:nvPr>
        </p:nvSpPr>
        <p:spPr>
          <a:xfrm>
            <a:off x="8031551" y="4606903"/>
            <a:ext cx="38292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867"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4"/>
          </p:nvPr>
        </p:nvSpPr>
        <p:spPr>
          <a:xfrm>
            <a:off x="8691967" y="5281927"/>
            <a:ext cx="2508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cxnSp>
        <p:nvCxnSpPr>
          <p:cNvPr id="90" name="Google Shape;90;p9"/>
          <p:cNvCxnSpPr/>
          <p:nvPr/>
        </p:nvCxnSpPr>
        <p:spPr>
          <a:xfrm>
            <a:off x="1231900" y="-152400"/>
            <a:ext cx="0" cy="7010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9"/>
          <p:cNvSpPr/>
          <p:nvPr/>
        </p:nvSpPr>
        <p:spPr>
          <a:xfrm>
            <a:off x="1054100" y="2514600"/>
            <a:ext cx="533200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ctrTitle" idx="15"/>
          </p:nvPr>
        </p:nvSpPr>
        <p:spPr>
          <a:xfrm>
            <a:off x="820300" y="2798200"/>
            <a:ext cx="2507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588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50BD2-ED81-4019-A163-DD710D4AB216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31D8-843D-4437-99A6-AB822CCAD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3219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solidFill>
          <a:schemeClr val="accent4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/>
          <p:nvPr/>
        </p:nvSpPr>
        <p:spPr>
          <a:xfrm>
            <a:off x="4218667" y="-1244133"/>
            <a:ext cx="5719200" cy="5719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95" name="Google Shape;95;p10"/>
          <p:cNvCxnSpPr/>
          <p:nvPr/>
        </p:nvCxnSpPr>
        <p:spPr>
          <a:xfrm>
            <a:off x="1231900" y="-152400"/>
            <a:ext cx="0" cy="7010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0"/>
          <p:cNvSpPr/>
          <p:nvPr/>
        </p:nvSpPr>
        <p:spPr>
          <a:xfrm>
            <a:off x="1054100" y="2514600"/>
            <a:ext cx="533200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7" name="Google Shape;97;p10"/>
          <p:cNvSpPr txBox="1">
            <a:spLocks noGrp="1"/>
          </p:cNvSpPr>
          <p:nvPr>
            <p:ph type="ctrTitle"/>
          </p:nvPr>
        </p:nvSpPr>
        <p:spPr>
          <a:xfrm>
            <a:off x="820300" y="2798200"/>
            <a:ext cx="2507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1"/>
          </p:nvPr>
        </p:nvSpPr>
        <p:spPr>
          <a:xfrm>
            <a:off x="2862633" y="5041047"/>
            <a:ext cx="3984000" cy="10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 idx="2"/>
          </p:nvPr>
        </p:nvSpPr>
        <p:spPr>
          <a:xfrm>
            <a:off x="3354261" y="618415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vo"/>
              <a:buNone/>
              <a:defRPr sz="24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vo"/>
              <a:buNone/>
              <a:defRPr sz="24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vo"/>
              <a:buNone/>
              <a:defRPr sz="24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vo"/>
              <a:buNone/>
              <a:defRPr sz="24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vo"/>
              <a:buNone/>
              <a:defRPr sz="24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vo"/>
              <a:buNone/>
              <a:defRPr sz="24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vo"/>
              <a:buNone/>
              <a:defRPr sz="24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vo"/>
              <a:buNone/>
              <a:defRPr sz="24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3"/>
          </p:nvPr>
        </p:nvSpPr>
        <p:spPr>
          <a:xfrm>
            <a:off x="7384867" y="5041047"/>
            <a:ext cx="3984000" cy="10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ctrTitle" idx="4"/>
          </p:nvPr>
        </p:nvSpPr>
        <p:spPr>
          <a:xfrm>
            <a:off x="7384861" y="618415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vo"/>
              <a:buNone/>
              <a:defRPr sz="24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vo"/>
              <a:buNone/>
              <a:defRPr sz="24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vo"/>
              <a:buNone/>
              <a:defRPr sz="24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vo"/>
              <a:buNone/>
              <a:defRPr sz="24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vo"/>
              <a:buNone/>
              <a:defRPr sz="24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vo"/>
              <a:buNone/>
              <a:defRPr sz="24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vo"/>
              <a:buNone/>
              <a:defRPr sz="24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vo"/>
              <a:buNone/>
              <a:defRPr sz="24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700390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Numbers + text">
    <p:bg>
      <p:bgPr>
        <a:solidFill>
          <a:schemeClr val="accent4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 txBox="1">
            <a:spLocks noGrp="1"/>
          </p:cNvSpPr>
          <p:nvPr>
            <p:ph type="subTitle" idx="1"/>
          </p:nvPr>
        </p:nvSpPr>
        <p:spPr>
          <a:xfrm>
            <a:off x="1038332" y="1958997"/>
            <a:ext cx="2544400" cy="8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subTitle" idx="2"/>
          </p:nvPr>
        </p:nvSpPr>
        <p:spPr>
          <a:xfrm>
            <a:off x="1038332" y="3773632"/>
            <a:ext cx="2544400" cy="8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subTitle" idx="3"/>
          </p:nvPr>
        </p:nvSpPr>
        <p:spPr>
          <a:xfrm>
            <a:off x="1038332" y="5859389"/>
            <a:ext cx="2544400" cy="8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cxnSp>
        <p:nvCxnSpPr>
          <p:cNvPr id="106" name="Google Shape;106;p11"/>
          <p:cNvCxnSpPr/>
          <p:nvPr/>
        </p:nvCxnSpPr>
        <p:spPr>
          <a:xfrm>
            <a:off x="10820400" y="-152400"/>
            <a:ext cx="0" cy="7010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1"/>
          <p:cNvSpPr/>
          <p:nvPr/>
        </p:nvSpPr>
        <p:spPr>
          <a:xfrm flipH="1">
            <a:off x="10465000" y="2514600"/>
            <a:ext cx="533200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8" name="Google Shape;108;p11"/>
          <p:cNvSpPr txBox="1">
            <a:spLocks noGrp="1"/>
          </p:cNvSpPr>
          <p:nvPr>
            <p:ph type="ctrTitle"/>
          </p:nvPr>
        </p:nvSpPr>
        <p:spPr>
          <a:xfrm flipH="1">
            <a:off x="8724800" y="2798200"/>
            <a:ext cx="2507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 b="1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title" idx="4" hasCustomPrompt="1"/>
          </p:nvPr>
        </p:nvSpPr>
        <p:spPr>
          <a:xfrm>
            <a:off x="1505932" y="1361735"/>
            <a:ext cx="16092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1"/>
          <p:cNvSpPr txBox="1">
            <a:spLocks noGrp="1"/>
          </p:cNvSpPr>
          <p:nvPr>
            <p:ph type="title" idx="5" hasCustomPrompt="1"/>
          </p:nvPr>
        </p:nvSpPr>
        <p:spPr>
          <a:xfrm>
            <a:off x="1505932" y="3193185"/>
            <a:ext cx="16092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>
            <a:spLocks noGrp="1"/>
          </p:cNvSpPr>
          <p:nvPr>
            <p:ph type="title" idx="6" hasCustomPrompt="1"/>
          </p:nvPr>
        </p:nvSpPr>
        <p:spPr>
          <a:xfrm>
            <a:off x="1505932" y="5301857"/>
            <a:ext cx="16092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4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37435665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2">
  <p:cSld name="Four columns 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/>
        </p:nvSpPr>
        <p:spPr>
          <a:xfrm>
            <a:off x="7645900" y="1393300"/>
            <a:ext cx="2956800" cy="16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4" name="Google Shape;114;p12"/>
          <p:cNvSpPr/>
          <p:nvPr/>
        </p:nvSpPr>
        <p:spPr>
          <a:xfrm>
            <a:off x="8615300" y="717600"/>
            <a:ext cx="1018000" cy="10180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5" name="Google Shape;115;p12"/>
          <p:cNvSpPr/>
          <p:nvPr/>
        </p:nvSpPr>
        <p:spPr>
          <a:xfrm>
            <a:off x="3223967" y="4196933"/>
            <a:ext cx="2956800" cy="1623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6" name="Google Shape;116;p12"/>
          <p:cNvSpPr/>
          <p:nvPr/>
        </p:nvSpPr>
        <p:spPr>
          <a:xfrm>
            <a:off x="4229681" y="3521228"/>
            <a:ext cx="1018000" cy="1018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7" name="Google Shape;117;p12"/>
          <p:cNvSpPr/>
          <p:nvPr/>
        </p:nvSpPr>
        <p:spPr>
          <a:xfrm>
            <a:off x="3224033" y="1393300"/>
            <a:ext cx="2956800" cy="1623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8" name="Google Shape;118;p12"/>
          <p:cNvSpPr/>
          <p:nvPr/>
        </p:nvSpPr>
        <p:spPr>
          <a:xfrm>
            <a:off x="4193400" y="717600"/>
            <a:ext cx="1018000" cy="101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19" name="Google Shape;119;p12"/>
          <p:cNvCxnSpPr/>
          <p:nvPr/>
        </p:nvCxnSpPr>
        <p:spPr>
          <a:xfrm>
            <a:off x="1231900" y="-152400"/>
            <a:ext cx="0" cy="7010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12"/>
          <p:cNvSpPr/>
          <p:nvPr/>
        </p:nvSpPr>
        <p:spPr>
          <a:xfrm>
            <a:off x="1054100" y="2514600"/>
            <a:ext cx="533200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1" name="Google Shape;121;p12"/>
          <p:cNvSpPr txBox="1">
            <a:spLocks noGrp="1"/>
          </p:cNvSpPr>
          <p:nvPr>
            <p:ph type="subTitle" idx="1"/>
          </p:nvPr>
        </p:nvSpPr>
        <p:spPr>
          <a:xfrm>
            <a:off x="3561781" y="2125996"/>
            <a:ext cx="2274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subTitle" idx="2"/>
          </p:nvPr>
        </p:nvSpPr>
        <p:spPr>
          <a:xfrm>
            <a:off x="3486981" y="4898329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ctrTitle"/>
          </p:nvPr>
        </p:nvSpPr>
        <p:spPr>
          <a:xfrm>
            <a:off x="2952781" y="1775977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24" name="Google Shape;124;p12"/>
          <p:cNvSpPr txBox="1">
            <a:spLocks noGrp="1"/>
          </p:cNvSpPr>
          <p:nvPr>
            <p:ph type="ctrTitle" idx="3"/>
          </p:nvPr>
        </p:nvSpPr>
        <p:spPr>
          <a:xfrm>
            <a:off x="2952781" y="4548311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4"/>
          </p:nvPr>
        </p:nvSpPr>
        <p:spPr>
          <a:xfrm>
            <a:off x="8026700" y="2148567"/>
            <a:ext cx="21768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ctrTitle" idx="5"/>
          </p:nvPr>
        </p:nvSpPr>
        <p:spPr>
          <a:xfrm>
            <a:off x="7378089" y="1798548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ctrTitle" idx="6"/>
          </p:nvPr>
        </p:nvSpPr>
        <p:spPr>
          <a:xfrm>
            <a:off x="820300" y="2798200"/>
            <a:ext cx="2507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2"/>
          <p:cNvSpPr/>
          <p:nvPr/>
        </p:nvSpPr>
        <p:spPr>
          <a:xfrm>
            <a:off x="7645900" y="4276567"/>
            <a:ext cx="2956800" cy="1623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9" name="Google Shape;129;p12"/>
          <p:cNvSpPr/>
          <p:nvPr/>
        </p:nvSpPr>
        <p:spPr>
          <a:xfrm>
            <a:off x="8615300" y="3600867"/>
            <a:ext cx="1018000" cy="10180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0" name="Google Shape;130;p12"/>
          <p:cNvSpPr txBox="1">
            <a:spLocks noGrp="1"/>
          </p:cNvSpPr>
          <p:nvPr>
            <p:ph type="subTitle" idx="7"/>
          </p:nvPr>
        </p:nvSpPr>
        <p:spPr>
          <a:xfrm>
            <a:off x="7977933" y="5031833"/>
            <a:ext cx="2274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2"/>
          <p:cNvSpPr txBox="1">
            <a:spLocks noGrp="1"/>
          </p:cNvSpPr>
          <p:nvPr>
            <p:ph type="ctrTitle" idx="8"/>
          </p:nvPr>
        </p:nvSpPr>
        <p:spPr>
          <a:xfrm>
            <a:off x="7378089" y="4681815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66266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solidFill>
          <a:schemeClr val="accent4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13"/>
          <p:cNvCxnSpPr/>
          <p:nvPr/>
        </p:nvCxnSpPr>
        <p:spPr>
          <a:xfrm>
            <a:off x="1231900" y="-152400"/>
            <a:ext cx="0" cy="7010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13"/>
          <p:cNvSpPr txBox="1">
            <a:spLocks noGrp="1"/>
          </p:cNvSpPr>
          <p:nvPr>
            <p:ph type="subTitle" idx="1"/>
          </p:nvPr>
        </p:nvSpPr>
        <p:spPr>
          <a:xfrm>
            <a:off x="4842451" y="1350633"/>
            <a:ext cx="2507200" cy="8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2"/>
          </p:nvPr>
        </p:nvSpPr>
        <p:spPr>
          <a:xfrm>
            <a:off x="4842451" y="3140113"/>
            <a:ext cx="2507200" cy="8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ctrTitle"/>
          </p:nvPr>
        </p:nvSpPr>
        <p:spPr>
          <a:xfrm>
            <a:off x="4594800" y="1000617"/>
            <a:ext cx="300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ctrTitle" idx="3"/>
          </p:nvPr>
        </p:nvSpPr>
        <p:spPr>
          <a:xfrm>
            <a:off x="4594800" y="2790091"/>
            <a:ext cx="300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4"/>
          </p:nvPr>
        </p:nvSpPr>
        <p:spPr>
          <a:xfrm>
            <a:off x="4842451" y="4933696"/>
            <a:ext cx="2507200" cy="8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ctrTitle" idx="5"/>
          </p:nvPr>
        </p:nvSpPr>
        <p:spPr>
          <a:xfrm>
            <a:off x="4594800" y="4583665"/>
            <a:ext cx="300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2133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40" name="Google Shape;140;p13"/>
          <p:cNvSpPr/>
          <p:nvPr/>
        </p:nvSpPr>
        <p:spPr>
          <a:xfrm>
            <a:off x="1054100" y="2514600"/>
            <a:ext cx="533200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1" name="Google Shape;141;p13"/>
          <p:cNvSpPr txBox="1">
            <a:spLocks noGrp="1"/>
          </p:cNvSpPr>
          <p:nvPr>
            <p:ph type="ctrTitle" idx="6"/>
          </p:nvPr>
        </p:nvSpPr>
        <p:spPr>
          <a:xfrm>
            <a:off x="820300" y="2798200"/>
            <a:ext cx="27084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694063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3">
  <p:cSld name="Three columns 3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/>
          <p:nvPr/>
        </p:nvSpPr>
        <p:spPr>
          <a:xfrm>
            <a:off x="4557100" y="763300"/>
            <a:ext cx="5464400" cy="5464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4" name="Google Shape;144;p14"/>
          <p:cNvSpPr/>
          <p:nvPr/>
        </p:nvSpPr>
        <p:spPr>
          <a:xfrm>
            <a:off x="6077233" y="2295900"/>
            <a:ext cx="2424000" cy="2399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5" name="Google Shape;145;p14"/>
          <p:cNvSpPr/>
          <p:nvPr/>
        </p:nvSpPr>
        <p:spPr>
          <a:xfrm>
            <a:off x="8765235" y="2295900"/>
            <a:ext cx="2424000" cy="2399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6" name="Google Shape;146;p14"/>
          <p:cNvSpPr/>
          <p:nvPr/>
        </p:nvSpPr>
        <p:spPr>
          <a:xfrm>
            <a:off x="3416209" y="2295900"/>
            <a:ext cx="2424000" cy="2399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47" name="Google Shape;147;p14"/>
          <p:cNvCxnSpPr/>
          <p:nvPr/>
        </p:nvCxnSpPr>
        <p:spPr>
          <a:xfrm>
            <a:off x="1231900" y="-152400"/>
            <a:ext cx="0" cy="7010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14"/>
          <p:cNvSpPr/>
          <p:nvPr/>
        </p:nvSpPr>
        <p:spPr>
          <a:xfrm>
            <a:off x="1054100" y="2514600"/>
            <a:ext cx="533200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9" name="Google Shape;149;p14"/>
          <p:cNvSpPr txBox="1">
            <a:spLocks noGrp="1"/>
          </p:cNvSpPr>
          <p:nvPr>
            <p:ph type="subTitle" idx="1"/>
          </p:nvPr>
        </p:nvSpPr>
        <p:spPr>
          <a:xfrm>
            <a:off x="3557409" y="3133124"/>
            <a:ext cx="2141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subTitle" idx="2"/>
          </p:nvPr>
        </p:nvSpPr>
        <p:spPr>
          <a:xfrm>
            <a:off x="6218433" y="3133121"/>
            <a:ext cx="2141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ctrTitle"/>
          </p:nvPr>
        </p:nvSpPr>
        <p:spPr>
          <a:xfrm>
            <a:off x="3085409" y="2783100"/>
            <a:ext cx="30856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ctrTitle" idx="3"/>
          </p:nvPr>
        </p:nvSpPr>
        <p:spPr>
          <a:xfrm>
            <a:off x="5746433" y="2783100"/>
            <a:ext cx="30856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53" name="Google Shape;153;p14"/>
          <p:cNvSpPr txBox="1">
            <a:spLocks noGrp="1"/>
          </p:cNvSpPr>
          <p:nvPr>
            <p:ph type="subTitle" idx="4"/>
          </p:nvPr>
        </p:nvSpPr>
        <p:spPr>
          <a:xfrm>
            <a:off x="8924235" y="3133121"/>
            <a:ext cx="2106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333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ctrTitle" idx="5"/>
          </p:nvPr>
        </p:nvSpPr>
        <p:spPr>
          <a:xfrm>
            <a:off x="8460035" y="2783100"/>
            <a:ext cx="3034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vo"/>
              <a:buNone/>
              <a:defRPr sz="2133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ctrTitle" idx="6"/>
          </p:nvPr>
        </p:nvSpPr>
        <p:spPr>
          <a:xfrm>
            <a:off x="820300" y="2798200"/>
            <a:ext cx="2507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10248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Title + subtitle 2">
    <p:bg>
      <p:bgPr>
        <a:solidFill>
          <a:schemeClr val="accen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15"/>
          <p:cNvCxnSpPr/>
          <p:nvPr/>
        </p:nvCxnSpPr>
        <p:spPr>
          <a:xfrm>
            <a:off x="10820400" y="-152400"/>
            <a:ext cx="0" cy="70104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5"/>
          <p:cNvSpPr/>
          <p:nvPr/>
        </p:nvSpPr>
        <p:spPr>
          <a:xfrm flipH="1">
            <a:off x="10465000" y="1102700"/>
            <a:ext cx="533200" cy="26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9" name="Google Shape;159;p15"/>
          <p:cNvSpPr txBox="1">
            <a:spLocks noGrp="1"/>
          </p:cNvSpPr>
          <p:nvPr>
            <p:ph type="ctrTitle"/>
          </p:nvPr>
        </p:nvSpPr>
        <p:spPr>
          <a:xfrm>
            <a:off x="7254391" y="642467"/>
            <a:ext cx="4106800" cy="14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1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1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1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1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1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1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1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1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1"/>
          </p:nvPr>
        </p:nvSpPr>
        <p:spPr>
          <a:xfrm>
            <a:off x="6982157" y="2111533"/>
            <a:ext cx="4379200" cy="1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63441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body" idx="1"/>
          </p:nvPr>
        </p:nvSpPr>
        <p:spPr>
          <a:xfrm>
            <a:off x="957667" y="27448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cxnSp>
        <p:nvCxnSpPr>
          <p:cNvPr id="163" name="Google Shape;163;p16"/>
          <p:cNvCxnSpPr/>
          <p:nvPr/>
        </p:nvCxnSpPr>
        <p:spPr>
          <a:xfrm>
            <a:off x="10820400" y="-152400"/>
            <a:ext cx="0" cy="7010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16"/>
          <p:cNvSpPr/>
          <p:nvPr/>
        </p:nvSpPr>
        <p:spPr>
          <a:xfrm flipH="1">
            <a:off x="10465000" y="2514600"/>
            <a:ext cx="533200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5" name="Google Shape;165;p16"/>
          <p:cNvSpPr txBox="1">
            <a:spLocks noGrp="1"/>
          </p:cNvSpPr>
          <p:nvPr>
            <p:ph type="ctrTitle"/>
          </p:nvPr>
        </p:nvSpPr>
        <p:spPr>
          <a:xfrm flipH="1">
            <a:off x="8724800" y="2798200"/>
            <a:ext cx="2507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 b="1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839215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17418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98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50BD2-ED81-4019-A163-DD710D4AB216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31D8-843D-4437-99A6-AB822CCAD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31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50BD2-ED81-4019-A163-DD710D4AB216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31D8-843D-4437-99A6-AB822CCAD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45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50BD2-ED81-4019-A163-DD710D4AB216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C31D8-843D-4437-99A6-AB822CCAD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64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26CB0-BC57-4D80-9439-F25318DAC9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6BB7D-7CDE-4600-BD94-D99BB32201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93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nton"/>
              <a:buNone/>
              <a:defRPr sz="2800">
                <a:solidFill>
                  <a:schemeClr val="accent6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ora"/>
              <a:buChar char="●"/>
              <a:defRPr sz="18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○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■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●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○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■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●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ora"/>
              <a:buChar char="○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Lora"/>
              <a:buChar char="■"/>
              <a:defRPr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21398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Vadodara Light"/>
              <a:buChar char="●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○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■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●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○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■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●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○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Hind Vadodara Light"/>
              <a:buChar char="■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414877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 Light"/>
              <a:buChar char="■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96906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image" Target="../media/image24.png"/><Relationship Id="rId7" Type="http://schemas.openxmlformats.org/officeDocument/2006/relationships/image" Target="../media/image28.w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Relationship Id="rId9" Type="http://schemas.openxmlformats.org/officeDocument/2006/relationships/image" Target="../media/image3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754257" y="1814734"/>
            <a:ext cx="8710912" cy="4524315"/>
          </a:xfrm>
          <a:prstGeom prst="rect">
            <a:avLst/>
          </a:prstGeom>
          <a:solidFill>
            <a:schemeClr val="bg1">
              <a:lumMod val="65000"/>
              <a:alpha val="68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sz="36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Fak</a:t>
            </a:r>
            <a:r>
              <a:rPr lang="az-Latn-AZ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ültə</a:t>
            </a:r>
            <a:r>
              <a:rPr 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az-Latn-AZ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İnformasiya texnologiyaları və İdarəetmə</a:t>
            </a:r>
            <a:r>
              <a:rPr lang="az-Latn-AZ" sz="3600" b="1" dirty="0">
                <a:solidFill>
                  <a:srgbClr val="5B9BD5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z-Latn-AZ" sz="3600" b="1" dirty="0">
                <a:solidFill>
                  <a:srgbClr val="5B9BD5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z-Latn-AZ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İxtisas</a:t>
            </a:r>
            <a:r>
              <a:rPr 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az-Latn-AZ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İnformasiya texnologiyaları</a:t>
            </a:r>
            <a: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z-Latn-AZ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Qrup</a:t>
            </a:r>
            <a:r>
              <a:rPr 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az-Latn-AZ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№ 685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.18</a:t>
            </a:r>
            <a: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z-Latn-AZ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Tələbə</a:t>
            </a:r>
            <a:r>
              <a:rPr 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az-Latn-AZ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İbrahimova Aytac</a:t>
            </a:r>
            <a: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z-Latn-AZ" sz="3600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z-Latn-AZ" sz="3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Müəllimə</a:t>
            </a:r>
            <a:r>
              <a:rPr lang="en-US" sz="3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az-Latn-AZ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az-Latn-AZ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ardaşova Lətafət</a:t>
            </a:r>
            <a:r>
              <a:rPr lang="az-Latn-AZ" sz="3600" b="1" dirty="0" smtClean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z-Latn-AZ" sz="3600" b="1" dirty="0" smtClean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z-Latn-AZ" sz="3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Mövzu</a:t>
            </a:r>
            <a:r>
              <a:rPr lang="en-US" sz="3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az-Latn-AZ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az-Latn-AZ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eyri-səlis modellərdən qərarqəbuletmədə istifadə</a:t>
            </a:r>
            <a:endParaRPr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2770496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  <a:gs pos="0">
                <a:srgbClr val="0070C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845" y="409432"/>
            <a:ext cx="12242042" cy="3821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1000">
                  <a:srgbClr val="0070C0"/>
                </a:gs>
                <a:gs pos="4600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9" r="18751"/>
          <a:stretch/>
        </p:blipFill>
        <p:spPr>
          <a:xfrm>
            <a:off x="777922" y="532262"/>
            <a:ext cx="2524836" cy="2539763"/>
          </a:xfrm>
          <a:prstGeom prst="ellipse">
            <a:avLst/>
          </a:prstGeom>
        </p:spPr>
      </p:pic>
      <p:sp>
        <p:nvSpPr>
          <p:cNvPr id="205" name="Rectangle 204"/>
          <p:cNvSpPr/>
          <p:nvPr/>
        </p:nvSpPr>
        <p:spPr>
          <a:xfrm>
            <a:off x="2447332" y="3161268"/>
            <a:ext cx="309489" cy="253218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2459948" y="4257932"/>
            <a:ext cx="309489" cy="253218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2457157" y="3690872"/>
            <a:ext cx="309489" cy="253218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2459948" y="4848777"/>
            <a:ext cx="309489" cy="253218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2459949" y="5413271"/>
            <a:ext cx="309489" cy="253218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2459501" y="5905192"/>
            <a:ext cx="309489" cy="253218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7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04;p21"/>
          <p:cNvSpPr/>
          <p:nvPr/>
        </p:nvSpPr>
        <p:spPr>
          <a:xfrm>
            <a:off x="8962571" y="326570"/>
            <a:ext cx="638629" cy="555341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" name="Google Shape;204;p21"/>
          <p:cNvSpPr/>
          <p:nvPr/>
        </p:nvSpPr>
        <p:spPr>
          <a:xfrm>
            <a:off x="1944914" y="319313"/>
            <a:ext cx="638629" cy="555341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18857" y="0"/>
            <a:ext cx="343988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Google Shape;180;p26"/>
          <p:cNvSpPr/>
          <p:nvPr/>
        </p:nvSpPr>
        <p:spPr>
          <a:xfrm>
            <a:off x="101600" y="101600"/>
            <a:ext cx="11959771" cy="6618514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14171" y="333607"/>
            <a:ext cx="6096000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sz="2000" b="1" dirty="0" err="1" smtClean="0">
                <a:solidFill>
                  <a:srgbClr val="2D84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Qaydalarda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istifadə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olunan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dəyişənlər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aşağıdakı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faktorları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ifadə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edir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:</a:t>
            </a:r>
            <a:endParaRPr lang="en-US" sz="2000" b="1" dirty="0">
              <a:solidFill>
                <a:srgbClr val="2D84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0286" y="1030532"/>
            <a:ext cx="11350170" cy="55502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H1-Dövlətçilik-demokratiyanın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möhkəmləndirilməsinin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əsas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şərtidir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H2-Elit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öhdəçilik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vəzifəli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şəxslərin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olması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demokratiyanın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möhkəmləndirilməsinin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əsas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şərtidir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H3-Özəlləşdirmə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demokratiyanın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möhkəmləndirilməsinin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əsas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şərtidir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H4-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Seçkilərdə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və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yaxud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hakimiyyətdə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olan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koalisiyaya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daxil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olub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seçkilərdə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qalib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gəlmək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üçün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real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imkanları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olan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iki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və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daha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artıq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rəqabətdə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olan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partiyanın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mövcud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olması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demokratiyanın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möhkəmlənməsi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üçün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vacibdir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H5-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Islahatlar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aparan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və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möhkəm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dövlət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bürokratiyası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demokratiyanın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möhkəmləndirilməsinin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əsas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şərtidir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H6-Müstəqil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məhkəmə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sistemi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demokratiyanın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möhkəmləndirilməsinin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əsas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şərtidir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H7-Mərkəzləzşdirilmiş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siyasi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hakimiyyət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demokratiyanın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möhkəmləndirilməsinin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əsas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şərtidir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(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decentralizasiya-mərkəzi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orqanların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bəzi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vəzifələrinin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yerli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orqanlara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verilməsi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</a:rPr>
              <a:t>H8-Parlamentarizmin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</a:rPr>
              <a:t>prezidentləşmədən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</a:rPr>
              <a:t>üstünlüyü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</a:rPr>
              <a:t>demokratiyanın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</a:rPr>
              <a:t>möhkəmləndirilməsinin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</a:rPr>
              <a:t>əsas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</a:rPr>
              <a:t>şərtidir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Lora"/>
                <a:ea typeface="SimSun" panose="02010600030101010101" pitchFamily="2" charset="-122"/>
              </a:rPr>
              <a:t>.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6047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88000"/>
          </a:srgbClr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improve ethical decision-making | Praxit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4"/>
          <a:stretch/>
        </p:blipFill>
        <p:spPr bwMode="auto">
          <a:xfrm>
            <a:off x="0" y="0"/>
            <a:ext cx="7886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Google Shape;237;p31"/>
          <p:cNvSpPr/>
          <p:nvPr/>
        </p:nvSpPr>
        <p:spPr>
          <a:xfrm>
            <a:off x="459885" y="396800"/>
            <a:ext cx="10034613" cy="6046203"/>
          </a:xfrm>
          <a:prstGeom prst="rect">
            <a:avLst/>
          </a:prstGeom>
          <a:noFill/>
          <a:ln w="57150" cap="flat" cmpd="sng">
            <a:solidFill>
              <a:srgbClr val="00206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3200400" y="1573939"/>
            <a:ext cx="8343901" cy="3705600"/>
          </a:xfrm>
          <a:prstGeom prst="rect">
            <a:avLst/>
          </a:prstGeom>
          <a:solidFill>
            <a:srgbClr val="6B6BE7">
              <a:alpha val="93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1"/>
          </p:nvPr>
        </p:nvSpPr>
        <p:spPr>
          <a:xfrm>
            <a:off x="4329903" y="936498"/>
            <a:ext cx="6980815" cy="6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hangingPunct="0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/>
              </a:rPr>
              <a:t>Qeyri-səlis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/>
              </a:rPr>
              <a:t>relyasiya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/>
              </a:rPr>
              <a:t>modeli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/>
              </a:rPr>
              <a:t>  </a:t>
            </a:r>
          </a:p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/>
              </a:rPr>
              <a:t> </a:t>
            </a:r>
          </a:p>
          <a:p>
            <a:pPr marL="0" indent="0" algn="l"/>
            <a:endParaRPr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/>
            </a:endParaRPr>
          </a:p>
        </p:txBody>
      </p:sp>
      <p:sp>
        <p:nvSpPr>
          <p:cNvPr id="7" name="Google Shape;204;p21"/>
          <p:cNvSpPr/>
          <p:nvPr/>
        </p:nvSpPr>
        <p:spPr>
          <a:xfrm>
            <a:off x="4795585" y="1101566"/>
            <a:ext cx="505757" cy="446927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00400" y="1614785"/>
            <a:ext cx="86296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Qeyri-səlis</a:t>
            </a:r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relyasiya</a:t>
            </a:r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modelinin</a:t>
            </a:r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qurulmasına</a:t>
            </a:r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naməlum</a:t>
            </a:r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qeyri-səlis</a:t>
            </a:r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R</a:t>
            </a:r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münasibətli</a:t>
            </a:r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relyasiya</a:t>
            </a:r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tənliklər</a:t>
            </a:r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sisteminin</a:t>
            </a:r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həlli</a:t>
            </a:r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problemi</a:t>
            </a:r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kimi</a:t>
            </a:r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baxılır</a:t>
            </a:r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: </a:t>
            </a:r>
            <a:endParaRPr lang="en-US" sz="20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39050" y="2667685"/>
            <a:ext cx="39814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Latn-AZ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Burada </a:t>
            </a:r>
            <a:r>
              <a:rPr lang="az-Latn-AZ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X</a:t>
            </a:r>
            <a:r>
              <a:rPr lang="az-Latn-AZ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və </a:t>
            </a:r>
            <a:r>
              <a:rPr lang="az-Latn-AZ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Y</a:t>
            </a:r>
            <a:r>
              <a:rPr lang="az-Latn-AZ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unversumlarında təyin edilən qeyri-səlis çoxluqlardır</a:t>
            </a:r>
            <a:r>
              <a:rPr lang="az-Latn-AZ" dirty="0" smtClean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; 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7" t="38209" r="51705" b="53880"/>
          <a:stretch/>
        </p:blipFill>
        <p:spPr>
          <a:xfrm>
            <a:off x="3143249" y="3009900"/>
            <a:ext cx="4514851" cy="636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3" t="58248" r="47538" b="29625"/>
          <a:stretch/>
        </p:blipFill>
        <p:spPr>
          <a:xfrm>
            <a:off x="3162300" y="2266951"/>
            <a:ext cx="1809750" cy="775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61" t="35004" r="18371" b="56574"/>
          <a:stretch/>
        </p:blipFill>
        <p:spPr>
          <a:xfrm>
            <a:off x="3105149" y="3771900"/>
            <a:ext cx="2057401" cy="7454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5124450" y="3710285"/>
            <a:ext cx="63436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Latn-AZ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qeyri-səlis münasibət olub, Dekart hasil kimi təyin olunur və modelləşdirilən obyekt, yaxud sistemin giriş və çıxışları arasındakı münasibəti ifadə edir;</a:t>
            </a:r>
            <a:endParaRPr lang="en-US" sz="20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45964" y="4641935"/>
            <a:ext cx="46428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az-Latn-AZ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-Sup-min kompozisiya operatorudur.</a:t>
            </a:r>
            <a:endParaRPr lang="en-US" sz="1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3750" y="4800600"/>
            <a:ext cx="228600" cy="2667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4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ake Up Your Mind: Enhance Your Decision-Making Skills - Executiv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330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48001" y="1016000"/>
            <a:ext cx="7765142" cy="4818743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4" name="Picture 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199" y="1980292"/>
            <a:ext cx="6042478" cy="3192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25228" y="1404344"/>
            <a:ext cx="6938118" cy="57785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/>
                <a:ea typeface="Calibri" panose="020F0502020204030204" pitchFamily="34" charset="0"/>
                <a:cs typeface="Arial" panose="020B0604020202020204" pitchFamily="34" charset="0"/>
              </a:rPr>
              <a:t>Qeyri-səlis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/>
                <a:ea typeface="Calibri" panose="020F0502020204030204" pitchFamily="34" charset="0"/>
                <a:cs typeface="Arial" panose="020B0604020202020204" pitchFamily="34" charset="0"/>
              </a:rPr>
              <a:t>relyasiya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/>
                <a:ea typeface="Calibri" panose="020F0502020204030204" pitchFamily="34" charset="0"/>
                <a:cs typeface="Arial" panose="020B0604020202020204" pitchFamily="34" charset="0"/>
              </a:rPr>
              <a:t>modelinin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/>
                <a:ea typeface="Calibri" panose="020F0502020204030204" pitchFamily="34" charset="0"/>
                <a:cs typeface="Arial" panose="020B0604020202020204" pitchFamily="34" charset="0"/>
              </a:rPr>
              <a:t>həndəsi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/>
                <a:ea typeface="Calibri" panose="020F0502020204030204" pitchFamily="34" charset="0"/>
                <a:cs typeface="Arial" panose="020B0604020202020204" pitchFamily="34" charset="0"/>
              </a:rPr>
              <a:t>təsviri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180;p26"/>
          <p:cNvSpPr/>
          <p:nvPr/>
        </p:nvSpPr>
        <p:spPr>
          <a:xfrm>
            <a:off x="245184" y="609600"/>
            <a:ext cx="11119502" cy="5856513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301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esigning ethically pt. 1 - UX Collecti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" r="42957"/>
          <a:stretch/>
        </p:blipFill>
        <p:spPr bwMode="auto">
          <a:xfrm>
            <a:off x="1" y="0"/>
            <a:ext cx="58782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Google Shape;155;p28"/>
          <p:cNvSpPr/>
          <p:nvPr/>
        </p:nvSpPr>
        <p:spPr>
          <a:xfrm rot="352623">
            <a:off x="4815242" y="-375851"/>
            <a:ext cx="7122143" cy="7606846"/>
          </a:xfrm>
          <a:custGeom>
            <a:avLst/>
            <a:gdLst/>
            <a:ahLst/>
            <a:cxnLst/>
            <a:rect l="l" t="t" r="r" b="b"/>
            <a:pathLst>
              <a:path w="202425" h="5864" extrusionOk="0">
                <a:moveTo>
                  <a:pt x="7648" y="510"/>
                </a:moveTo>
                <a:lnTo>
                  <a:pt x="199876" y="0"/>
                </a:lnTo>
                <a:lnTo>
                  <a:pt x="202425" y="4079"/>
                </a:lnTo>
                <a:lnTo>
                  <a:pt x="0" y="586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11" name="Google Shape;142;p29"/>
          <p:cNvSpPr/>
          <p:nvPr/>
        </p:nvSpPr>
        <p:spPr>
          <a:xfrm rot="1480858" flipH="1">
            <a:off x="8197741" y="5228795"/>
            <a:ext cx="3286176" cy="2415909"/>
          </a:xfrm>
          <a:custGeom>
            <a:avLst/>
            <a:gdLst/>
            <a:ahLst/>
            <a:cxnLst/>
            <a:rect l="l" t="t" r="r" b="b"/>
            <a:pathLst>
              <a:path w="23361" h="43428" extrusionOk="0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  <a:alpha val="64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rgbClr val="5C1D14"/>
              </a:solidFill>
            </a:endParaRPr>
          </a:p>
        </p:txBody>
      </p:sp>
      <p:sp>
        <p:nvSpPr>
          <p:cNvPr id="8" name="Google Shape;204;p21"/>
          <p:cNvSpPr/>
          <p:nvPr/>
        </p:nvSpPr>
        <p:spPr>
          <a:xfrm>
            <a:off x="4833685" y="6035516"/>
            <a:ext cx="505757" cy="446927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9" t="18498" r="11553" b="52869"/>
          <a:stretch/>
        </p:blipFill>
        <p:spPr>
          <a:xfrm>
            <a:off x="923365" y="228599"/>
            <a:ext cx="10936939" cy="2324101"/>
          </a:xfrm>
          <a:prstGeom prst="rect">
            <a:avLst/>
          </a:prstGeom>
          <a:ln w="76200">
            <a:solidFill>
              <a:srgbClr val="00B0F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2" t="53898" r="42804" b="35659"/>
          <a:stretch/>
        </p:blipFill>
        <p:spPr>
          <a:xfrm>
            <a:off x="5713157" y="2952750"/>
            <a:ext cx="6078178" cy="1200150"/>
          </a:xfrm>
          <a:prstGeom prst="rect">
            <a:avLst/>
          </a:prstGeom>
          <a:ln w="76200">
            <a:solidFill>
              <a:srgbClr val="00B0F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39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8 Hacks for How to Make Decisions Faster | BlessingWhit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0" y="5871029"/>
            <a:ext cx="6574971" cy="377371"/>
          </a:xfrm>
          <a:prstGeom prst="rect">
            <a:avLst/>
          </a:prstGeom>
          <a:solidFill>
            <a:srgbClr val="1A244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348343"/>
            <a:ext cx="6574971" cy="377371"/>
          </a:xfrm>
          <a:prstGeom prst="rect">
            <a:avLst/>
          </a:prstGeom>
          <a:solidFill>
            <a:srgbClr val="1A244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267450" y="0"/>
            <a:ext cx="5600700" cy="6858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2" t="53898" r="42804" b="35659"/>
          <a:stretch/>
        </p:blipFill>
        <p:spPr>
          <a:xfrm>
            <a:off x="5636957" y="0"/>
            <a:ext cx="6078178" cy="1200150"/>
          </a:xfrm>
          <a:prstGeom prst="rect">
            <a:avLst/>
          </a:prstGeom>
          <a:ln w="76200">
            <a:solidFill>
              <a:srgbClr val="00B0F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6362700" y="1195685"/>
            <a:ext cx="5638800" cy="168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Bu </a:t>
            </a:r>
            <a:r>
              <a:rPr lang="en-US" sz="24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məsələnin</a:t>
            </a:r>
            <a:r>
              <a:rPr 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həlli</a:t>
            </a:r>
            <a:r>
              <a:rPr 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sz="24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üçün</a:t>
            </a:r>
            <a:r>
              <a:rPr 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Sançez</a:t>
            </a:r>
            <a:r>
              <a:rPr 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(Sanchez) </a:t>
            </a:r>
            <a:r>
              <a:rPr lang="en-US" sz="24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tərəfindən</a:t>
            </a:r>
            <a:r>
              <a:rPr 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aşağıdakı</a:t>
            </a:r>
            <a:r>
              <a:rPr 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teorem</a:t>
            </a:r>
            <a:r>
              <a:rPr 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şəklində</a:t>
            </a:r>
            <a:r>
              <a:rPr 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verilmişdir</a:t>
            </a:r>
            <a:r>
              <a:rPr 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endParaRPr 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00799" y="2844579"/>
            <a:ext cx="54864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Latn-AZ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Əgər  </a:t>
            </a:r>
            <a:r>
              <a:rPr lang="az-Latn-AZ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A</a:t>
            </a:r>
            <a:r>
              <a:rPr lang="az-Latn-AZ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və </a:t>
            </a:r>
            <a:r>
              <a:rPr lang="az-Latn-AZ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B</a:t>
            </a:r>
            <a:r>
              <a:rPr lang="az-Latn-AZ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qeyri-səlis çoxluqları bu tənliyini ödəyərsə, onda </a:t>
            </a:r>
            <a:r>
              <a:rPr lang="az-Latn-AZ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B=A</a:t>
            </a:r>
            <a:r>
              <a:rPr lang="az-Latn-AZ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  </a:t>
            </a:r>
            <a:r>
              <a:rPr lang="az-Latn-AZ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B</a:t>
            </a:r>
            <a:r>
              <a:rPr lang="az-Latn-AZ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, şərtini ödəyən ən geniş qeyri-səlis </a:t>
            </a:r>
            <a:r>
              <a:rPr lang="az-Latn-AZ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R</a:t>
            </a:r>
            <a:r>
              <a:rPr lang="az-Latn-AZ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münasibəti </a:t>
            </a:r>
            <a:r>
              <a:rPr 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</a:p>
          <a:p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                                                     </a:t>
            </a:r>
            <a:r>
              <a:rPr lang="en-US" sz="24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olar</a:t>
            </a:r>
            <a:r>
              <a:rPr 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.</a:t>
            </a:r>
            <a:endParaRPr lang="en-US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234058" y="3381827"/>
            <a:ext cx="116113" cy="130628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9" t="60798" r="44445" b="26882"/>
          <a:stretch/>
        </p:blipFill>
        <p:spPr>
          <a:xfrm>
            <a:off x="8360228" y="4078516"/>
            <a:ext cx="2583544" cy="696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459326" y="5036079"/>
                <a:ext cx="494890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ora"/>
                    <a:ea typeface="SimSun" panose="02010600030101010101" pitchFamily="2" charset="-122"/>
                    <a:cs typeface="Times New Roman" panose="02020603050405020304" pitchFamily="18" charset="0"/>
                  </a:rPr>
                  <a:t>Burada</a:t>
                </a:r>
                <a:r>
                  <a:rPr lang="en-US" sz="24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ora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2400" b="1" i="1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sz="24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ora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ora"/>
                    <a:ea typeface="SimSun" panose="02010600030101010101" pitchFamily="2" charset="-122"/>
                    <a:cs typeface="Times New Roman" panose="02020603050405020304" pitchFamily="18" charset="0"/>
                  </a:rPr>
                  <a:t>ilə</a:t>
                </a:r>
                <a:r>
                  <a:rPr lang="en-US" sz="24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ora"/>
                    <a:ea typeface="SimSun" panose="02010600030101010101" pitchFamily="2" charset="-122"/>
                    <a:cs typeface="Times New Roman" panose="02020603050405020304" pitchFamily="18" charset="0"/>
                  </a:rPr>
                  <a:t> A </a:t>
                </a:r>
                <a:r>
                  <a:rPr lang="en-US" sz="2400" b="1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ora"/>
                    <a:ea typeface="SimSun" panose="02010600030101010101" pitchFamily="2" charset="-122"/>
                    <a:cs typeface="Times New Roman" panose="02020603050405020304" pitchFamily="18" charset="0"/>
                  </a:rPr>
                  <a:t>və</a:t>
                </a:r>
                <a:r>
                  <a:rPr lang="en-US" sz="24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ora"/>
                    <a:ea typeface="SimSun" panose="02010600030101010101" pitchFamily="2" charset="-122"/>
                    <a:cs typeface="Times New Roman" panose="02020603050405020304" pitchFamily="18" charset="0"/>
                  </a:rPr>
                  <a:t> B-</a:t>
                </a:r>
                <a:r>
                  <a:rPr lang="en-US" sz="2400" b="1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ora"/>
                    <a:ea typeface="SimSun" panose="02010600030101010101" pitchFamily="2" charset="-122"/>
                    <a:cs typeface="Times New Roman" panose="02020603050405020304" pitchFamily="18" charset="0"/>
                  </a:rPr>
                  <a:t>nin</a:t>
                </a:r>
                <a:r>
                  <a:rPr lang="en-US" sz="24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ora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2400" b="1" i="1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l-GR" sz="2400" b="1" i="1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b="1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ora"/>
                    <a:ea typeface="SimSun" panose="02010600030101010101" pitchFamily="2" charset="-122"/>
                    <a:cs typeface="Times New Roman" panose="02020603050405020304" pitchFamily="18" charset="0"/>
                  </a:rPr>
                  <a:t>kompozisiyası</a:t>
                </a:r>
                <a:r>
                  <a:rPr lang="en-US" sz="24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ora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ora"/>
                    <a:ea typeface="SimSun" panose="02010600030101010101" pitchFamily="2" charset="-122"/>
                    <a:cs typeface="Times New Roman" panose="02020603050405020304" pitchFamily="18" charset="0"/>
                  </a:rPr>
                  <a:t>işarə</a:t>
                </a:r>
                <a:r>
                  <a:rPr lang="en-US" sz="24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ora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ora"/>
                    <a:ea typeface="SimSun" panose="02010600030101010101" pitchFamily="2" charset="-122"/>
                    <a:cs typeface="Times New Roman" panose="02020603050405020304" pitchFamily="18" charset="0"/>
                  </a:rPr>
                  <a:t>edilmişdir</a:t>
                </a:r>
                <a:r>
                  <a:rPr lang="en-US" sz="24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ora"/>
                    <a:ea typeface="SimSu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r>
                  <a:rPr lang="el-GR" sz="24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326" y="5036079"/>
                <a:ext cx="4948903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2096" t="-5882" r="-2219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12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Understanding the decision-making process - SOCO Sales Tra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3771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arallelogram 2"/>
          <p:cNvSpPr/>
          <p:nvPr/>
        </p:nvSpPr>
        <p:spPr>
          <a:xfrm>
            <a:off x="3309257" y="0"/>
            <a:ext cx="8882743" cy="6858000"/>
          </a:xfrm>
          <a:prstGeom prst="parallelogram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204;p21"/>
          <p:cNvSpPr/>
          <p:nvPr/>
        </p:nvSpPr>
        <p:spPr>
          <a:xfrm>
            <a:off x="10870204" y="5758374"/>
            <a:ext cx="1089568" cy="874653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07429" y="0"/>
            <a:ext cx="6821714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Qeyri-səlis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modellərin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qurulmasında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 TSK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modelləri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geniş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istifadə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olunur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n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girişli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və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bir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çıxışlı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sistemin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qeyri-səlis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modelləşdirilməsinə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baxaq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. Bu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sistemin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TSK-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modeli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aşağıdakı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kimi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təsvir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oluna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bilər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" t="34876" r="24098" b="45875"/>
          <a:stretch/>
        </p:blipFill>
        <p:spPr>
          <a:xfrm>
            <a:off x="4702628" y="2656115"/>
            <a:ext cx="6923315" cy="10885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46286" y="4091694"/>
            <a:ext cx="7402285" cy="16312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Burada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                            -ci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implikasiya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,       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qeyri-səlis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modeldəki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qaydalar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sayı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,                         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modelin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giriş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dəyişənləri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,                      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giriş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dəyişənlərin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qeyri-səlis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alt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çoxluqları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,           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sistemin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     -ci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çıxışı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olub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girişlərin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qeyri-xətti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(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yaxud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xətti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)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funksiyası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kimi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təyin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</a:rPr>
              <a:t>olunur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4020458"/>
            <a:ext cx="1959428" cy="46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702" y="4151493"/>
            <a:ext cx="434612" cy="347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457" y="4367438"/>
            <a:ext cx="1219199" cy="45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915" y="4688113"/>
            <a:ext cx="1233714" cy="50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890" y="4963885"/>
            <a:ext cx="412251" cy="537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485" y="5063263"/>
            <a:ext cx="276679" cy="35056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Parallelogram 15"/>
          <p:cNvSpPr/>
          <p:nvPr/>
        </p:nvSpPr>
        <p:spPr>
          <a:xfrm>
            <a:off x="1248228" y="0"/>
            <a:ext cx="3759201" cy="1016000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84896" y="217714"/>
            <a:ext cx="30556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A9D1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/>
                <a:ea typeface="SimSun" panose="02010600030101010101" pitchFamily="2" charset="-122"/>
                <a:cs typeface="Times New Roman" panose="02020603050405020304" pitchFamily="18" charset="0"/>
              </a:rPr>
              <a:t>TSK </a:t>
            </a:r>
            <a:r>
              <a:rPr lang="en-US" sz="3200" b="1" dirty="0" err="1" smtClean="0">
                <a:solidFill>
                  <a:srgbClr val="A9D1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/>
                <a:ea typeface="SimSun" panose="02010600030101010101" pitchFamily="2" charset="-122"/>
                <a:cs typeface="Times New Roman" panose="02020603050405020304" pitchFamily="18" charset="0"/>
              </a:rPr>
              <a:t>modelləri</a:t>
            </a:r>
            <a:r>
              <a:rPr lang="en-US" sz="3200" b="1" dirty="0" smtClean="0">
                <a:solidFill>
                  <a:srgbClr val="A9D1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3200" dirty="0">
              <a:solidFill>
                <a:srgbClr val="A9D18E"/>
              </a:solidFill>
              <a:latin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39510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ake Up Your Mind: Enhance Your Decision-Making Skills - Executiv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330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48001" y="1016000"/>
            <a:ext cx="7765142" cy="4818743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54401" y="1418858"/>
            <a:ext cx="6008914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/>
              </a:rPr>
              <a:t>  </a:t>
            </a:r>
            <a:r>
              <a:rPr lang="az-Latn-AZ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/>
              </a:rPr>
              <a:t>Xətti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/>
              </a:rPr>
              <a:t>  TSK-</a:t>
            </a:r>
            <a:r>
              <a:rPr lang="az-Latn-AZ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/>
              </a:rPr>
              <a:t>modelin həndəsi </a:t>
            </a:r>
            <a:r>
              <a:rPr lang="az-Latn-AZ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/>
              </a:rPr>
              <a:t>təsviri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/>
            </a:endParaRPr>
          </a:p>
          <a:p>
            <a:pPr algn="just" hangingPunct="0">
              <a:lnSpc>
                <a:spcPct val="150000"/>
              </a:lnSpc>
            </a:pPr>
            <a:endParaRPr lang="en-US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180;p26"/>
          <p:cNvSpPr/>
          <p:nvPr/>
        </p:nvSpPr>
        <p:spPr>
          <a:xfrm>
            <a:off x="245184" y="609600"/>
            <a:ext cx="11119502" cy="5856513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pic>
        <p:nvPicPr>
          <p:cNvPr id="18436" name="Picture 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2136774"/>
            <a:ext cx="6037943" cy="305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Google Shape;204;p21"/>
          <p:cNvSpPr/>
          <p:nvPr/>
        </p:nvSpPr>
        <p:spPr>
          <a:xfrm>
            <a:off x="8795659" y="1582057"/>
            <a:ext cx="624114" cy="348344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492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2772229" cy="685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Foc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89" y="769257"/>
            <a:ext cx="6709682" cy="493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281715" y="1407886"/>
            <a:ext cx="7010399" cy="5065485"/>
          </a:xfrm>
          <a:prstGeom prst="rect">
            <a:avLst/>
          </a:prstGeom>
          <a:solidFill>
            <a:schemeClr val="accent1">
              <a:alpha val="69000"/>
            </a:schemeClr>
          </a:solidFill>
          <a:ln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04228" y="1807926"/>
            <a:ext cx="6096000" cy="419031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Prinsipcə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, TSK-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modeli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çox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mürəkkəb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qeyri-xətti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funksional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asılılığı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mümkün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qədər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az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qaydalardan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istifadə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etməklə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təsvir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etməyə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imkan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verir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Belə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modelin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qurulması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şərt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hissənin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optimal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strukturunun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yəni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giriş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dəyişənlərinin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mənsubiyyət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funksiyalarının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təyini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və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hökm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hissəsinin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srukturunun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yəni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xətti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və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ya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qeyri-xətti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tənliklərə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hansı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termlərin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daxil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ediləcəyi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və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parametrlərin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qiymətləndirilməsi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təyin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edilməsini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nəzərdə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tutur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Google Shape;180;p26"/>
          <p:cNvSpPr/>
          <p:nvPr/>
        </p:nvSpPr>
        <p:spPr>
          <a:xfrm>
            <a:off x="4470400" y="1553028"/>
            <a:ext cx="6531429" cy="4702629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" name="Google Shape;180;p26"/>
          <p:cNvSpPr/>
          <p:nvPr/>
        </p:nvSpPr>
        <p:spPr>
          <a:xfrm>
            <a:off x="268514" y="515256"/>
            <a:ext cx="11546115" cy="6146801"/>
          </a:xfrm>
          <a:prstGeom prst="rect">
            <a:avLst/>
          </a:prstGeom>
          <a:noFill/>
          <a:ln w="38100" cap="flat" cmpd="sng">
            <a:solidFill>
              <a:schemeClr val="bg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342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Using data for decision-making in your development programme — Kwant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" y="0"/>
            <a:ext cx="54864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Google Shape;155;p28"/>
          <p:cNvSpPr/>
          <p:nvPr/>
        </p:nvSpPr>
        <p:spPr>
          <a:xfrm rot="352623">
            <a:off x="4815242" y="-375851"/>
            <a:ext cx="7122143" cy="7606846"/>
          </a:xfrm>
          <a:custGeom>
            <a:avLst/>
            <a:gdLst/>
            <a:ahLst/>
            <a:cxnLst/>
            <a:rect l="l" t="t" r="r" b="b"/>
            <a:pathLst>
              <a:path w="202425" h="5864" extrusionOk="0">
                <a:moveTo>
                  <a:pt x="7648" y="510"/>
                </a:moveTo>
                <a:lnTo>
                  <a:pt x="199876" y="0"/>
                </a:lnTo>
                <a:lnTo>
                  <a:pt x="202425" y="4079"/>
                </a:lnTo>
                <a:lnTo>
                  <a:pt x="0" y="586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11" name="Google Shape;142;p29"/>
          <p:cNvSpPr/>
          <p:nvPr/>
        </p:nvSpPr>
        <p:spPr>
          <a:xfrm rot="1480858" flipH="1">
            <a:off x="8197741" y="5228795"/>
            <a:ext cx="3286176" cy="2415909"/>
          </a:xfrm>
          <a:custGeom>
            <a:avLst/>
            <a:gdLst/>
            <a:ahLst/>
            <a:cxnLst/>
            <a:rect l="l" t="t" r="r" b="b"/>
            <a:pathLst>
              <a:path w="23361" h="43428" extrusionOk="0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  <a:alpha val="64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rgbClr val="5C1D14"/>
              </a:solidFill>
            </a:endParaRPr>
          </a:p>
        </p:txBody>
      </p:sp>
      <p:sp>
        <p:nvSpPr>
          <p:cNvPr id="8" name="Google Shape;204;p21"/>
          <p:cNvSpPr/>
          <p:nvPr/>
        </p:nvSpPr>
        <p:spPr>
          <a:xfrm>
            <a:off x="4833685" y="6035516"/>
            <a:ext cx="505757" cy="446927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915" y="529155"/>
            <a:ext cx="5979885" cy="452431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Qeyd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etmək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lazımdır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ki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praktikada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TSK-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modelini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qurmaq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heç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də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elə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sadə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məsələ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deyil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Belə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modellərin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qurulmasının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ciddi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və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ümumi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sistemləşdirilmiş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proseduru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yoxdur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Bundan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başqa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sənaye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proseslərini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modelləşdirərkən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struktur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və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parametrik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offline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identifikasiya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üçün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giriş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və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çıxış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verilənlərini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əldə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etmək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çətindir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41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rstanding the decision-making process - SOCO Sales Tra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84269" y="0"/>
            <a:ext cx="74077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" y="-16329"/>
            <a:ext cx="6188529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Google Shape;180;p26"/>
          <p:cNvSpPr/>
          <p:nvPr/>
        </p:nvSpPr>
        <p:spPr>
          <a:xfrm>
            <a:off x="245185" y="228514"/>
            <a:ext cx="8303729" cy="62376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3872" y="869042"/>
            <a:ext cx="7674428" cy="5094514"/>
          </a:xfrm>
          <a:prstGeom prst="rect">
            <a:avLst/>
          </a:prstGeom>
          <a:solidFill>
            <a:schemeClr val="accent5">
              <a:lumMod val="5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Google Shape;204;p21"/>
          <p:cNvSpPr/>
          <p:nvPr/>
        </p:nvSpPr>
        <p:spPr>
          <a:xfrm>
            <a:off x="7210399" y="1116988"/>
            <a:ext cx="620058" cy="463256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5085" y="1182077"/>
            <a:ext cx="701040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Son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zamanlar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TSK-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modellərin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qurulma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prosedurlarının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yaxşılaşdırılması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üçün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bir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sıra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ideya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və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üsullar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təklif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edilmişdir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R.Langari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L.Wang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TSK-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identifikasiyası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üçün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yeni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yanaşma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təklif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etmişlər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Burada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diskretləşdirmə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vasitələrindən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istifadə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etməklə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əvvəlcə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modellərin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şərt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hissəsi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təyin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edilir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çoxluqların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qaydaların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sayının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hökm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konsekvent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hissəsindəki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xətti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tənliklərin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sayını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müəyyən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Bu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xətti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tənliklərin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parametrləri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ortoqonol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estimatorlardan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istifadə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etməklə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qiymətləndirilir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37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rstanding the decision-making process - SOCO Sales Tra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84269" y="0"/>
            <a:ext cx="74077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" y="-16329"/>
            <a:ext cx="6188529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8259" y="533791"/>
            <a:ext cx="5509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Anton"/>
                <a:ea typeface="SimSun" panose="02010600030101010101" pitchFamily="2" charset="-122"/>
              </a:rPr>
              <a:t>QEYRİ-SƏLİS QƏRAR QƏBULETMƏ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latin typeface="Anton"/>
            </a:endParaRPr>
          </a:p>
        </p:txBody>
      </p:sp>
      <p:sp>
        <p:nvSpPr>
          <p:cNvPr id="5" name="Google Shape;180;p26"/>
          <p:cNvSpPr/>
          <p:nvPr/>
        </p:nvSpPr>
        <p:spPr>
          <a:xfrm>
            <a:off x="245185" y="228514"/>
            <a:ext cx="5665757" cy="62376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6" name="Google Shape;183;p26"/>
          <p:cNvCxnSpPr/>
          <p:nvPr/>
        </p:nvCxnSpPr>
        <p:spPr>
          <a:xfrm flipV="1">
            <a:off x="397798" y="1208314"/>
            <a:ext cx="5431502" cy="2024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" name="Rectangle 6"/>
          <p:cNvSpPr/>
          <p:nvPr/>
        </p:nvSpPr>
        <p:spPr>
          <a:xfrm>
            <a:off x="342901" y="1289957"/>
            <a:ext cx="7674428" cy="5094514"/>
          </a:xfrm>
          <a:prstGeom prst="rect">
            <a:avLst/>
          </a:prstGeom>
          <a:solidFill>
            <a:schemeClr val="accent5">
              <a:lumMod val="5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9728" y="1630152"/>
            <a:ext cx="72226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tabLst>
                <a:tab pos="279400" algn="l"/>
              </a:tabLst>
            </a:pPr>
            <a:r>
              <a:rPr lang="az-Latn-AZ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</a:rPr>
              <a:t>Mürəkkəb qeyri-xətti, qeyri-müəyyən obyektlərin modelləşdirilməsi və funksiyaların approksimasiyası üçün qeyri-səlis çoxluqlardan geniş istifadə olunur . Qeyri-səlis modelləşdirmədə obyektin parametrləri arasındakı dəqiq riyazi əlaqə keyfiyyət münasibətləri ilə əvəz olunur. Bu münasibətlər adətən linqvistik qaydalar toplusu ilə ifadə olunurlar. 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  <a:ea typeface="Calibri" panose="020F0502020204030204" pitchFamily="34" charset="0"/>
            </a:endParaRPr>
          </a:p>
        </p:txBody>
      </p:sp>
      <p:sp>
        <p:nvSpPr>
          <p:cNvPr id="9" name="Google Shape;204;p21"/>
          <p:cNvSpPr/>
          <p:nvPr/>
        </p:nvSpPr>
        <p:spPr>
          <a:xfrm>
            <a:off x="7282970" y="1349216"/>
            <a:ext cx="620058" cy="463256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305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042401" y="0"/>
            <a:ext cx="3149599" cy="255454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Belə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modellərin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qurulmasının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müxtəlif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üsullarının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müqayisəsi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721626"/>
              </p:ext>
            </p:extLst>
          </p:nvPr>
        </p:nvGraphicFramePr>
        <p:xfrm>
          <a:off x="0" y="0"/>
          <a:ext cx="9013371" cy="6949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58821"/>
                <a:gridCol w="2009013"/>
                <a:gridCol w="2223566"/>
                <a:gridCol w="1921971"/>
              </a:tblGrid>
              <a:tr h="782819"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 err="1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Modelin</a:t>
                      </a:r>
                      <a:r>
                        <a:rPr lang="en-US" sz="32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sz="3200" b="1" dirty="0" err="1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adı</a:t>
                      </a:r>
                      <a:endParaRPr lang="en-US" sz="2400" b="1" dirty="0">
                        <a:solidFill>
                          <a:srgbClr val="00B0F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Girişlərin</a:t>
                      </a:r>
                      <a:r>
                        <a:rPr lang="en-US" sz="24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sz="2400" b="1" dirty="0" err="1" smtClean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sayı</a:t>
                      </a:r>
                      <a:endParaRPr lang="en-US" sz="1800" b="1" dirty="0">
                        <a:solidFill>
                          <a:srgbClr val="00B0F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Qaydaların</a:t>
                      </a:r>
                      <a:r>
                        <a:rPr lang="en-US" sz="24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sz="2400" b="1" dirty="0" err="1" smtClean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sayı</a:t>
                      </a:r>
                      <a:endParaRPr lang="en-US" sz="1800" b="1" dirty="0">
                        <a:solidFill>
                          <a:srgbClr val="00B0F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Orta</a:t>
                      </a:r>
                      <a:r>
                        <a:rPr lang="en-US" sz="24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kvadratik</a:t>
                      </a:r>
                      <a:r>
                        <a:rPr lang="en-US" sz="24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en-US" sz="2400" b="1" dirty="0" smtClean="0">
                        <a:solidFill>
                          <a:srgbClr val="00B0F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err="1" smtClean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xəta</a:t>
                      </a:r>
                      <a:endParaRPr lang="en-US" sz="1800" b="1" dirty="0">
                        <a:solidFill>
                          <a:srgbClr val="00B0F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68349"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Tonq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modeli</a:t>
                      </a:r>
                      <a:endParaRPr lang="en-US" sz="1600" b="1" dirty="0">
                        <a:effectLst/>
                      </a:endParaRPr>
                    </a:p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(Tonq,1979)</a:t>
                      </a:r>
                      <a:endParaRPr lang="en-US" sz="16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20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19</a:t>
                      </a:r>
                      <a:endParaRPr lang="en-US" sz="20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0,469</a:t>
                      </a:r>
                      <a:endParaRPr lang="en-US" sz="20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68349"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Pedruks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modeli</a:t>
                      </a:r>
                      <a:endParaRPr lang="en-US" sz="1600" b="1" dirty="0">
                        <a:effectLst/>
                      </a:endParaRPr>
                    </a:p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(</a:t>
                      </a:r>
                      <a:r>
                        <a:rPr lang="en-US" sz="1600" b="1" dirty="0" err="1">
                          <a:effectLst/>
                        </a:rPr>
                        <a:t>Pedruks</a:t>
                      </a:r>
                      <a:r>
                        <a:rPr lang="en-US" sz="1600" b="1" dirty="0">
                          <a:effectLst/>
                        </a:rPr>
                        <a:t>, 1984)</a:t>
                      </a:r>
                      <a:endParaRPr lang="en-US" sz="16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2</a:t>
                      </a:r>
                      <a:endParaRPr lang="en-US" sz="20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>
                          <a:effectLst/>
                        </a:rPr>
                        <a:t>81</a:t>
                      </a:r>
                      <a:endParaRPr lang="en-US" sz="2000" b="1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>
                          <a:effectLst/>
                        </a:rPr>
                        <a:t>0,320</a:t>
                      </a:r>
                      <a:endParaRPr lang="en-US" sz="2000" b="1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68349"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Hu </a:t>
                      </a:r>
                      <a:r>
                        <a:rPr lang="en-US" sz="1600" b="1" dirty="0" err="1">
                          <a:effectLst/>
                        </a:rPr>
                        <a:t>modeli</a:t>
                      </a:r>
                      <a:endParaRPr lang="en-US" sz="1600" b="1" dirty="0">
                        <a:effectLst/>
                      </a:endParaRPr>
                    </a:p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(Hu </a:t>
                      </a:r>
                      <a:r>
                        <a:rPr lang="en-US" sz="1600" b="1" dirty="0" err="1">
                          <a:effectLst/>
                        </a:rPr>
                        <a:t>və</a:t>
                      </a:r>
                      <a:r>
                        <a:rPr lang="en-US" sz="1600" b="1" dirty="0">
                          <a:effectLst/>
                        </a:rPr>
                        <a:t> Lu, 1987)</a:t>
                      </a:r>
                      <a:endParaRPr lang="en-US" sz="16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2</a:t>
                      </a:r>
                      <a:endParaRPr lang="en-US" sz="20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>
                          <a:effectLst/>
                        </a:rPr>
                        <a:t>25</a:t>
                      </a:r>
                      <a:endParaRPr lang="en-US" sz="2000" b="1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0,328</a:t>
                      </a:r>
                      <a:endParaRPr lang="en-US" sz="20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68349"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Boks </a:t>
                      </a:r>
                      <a:r>
                        <a:rPr lang="en-US" sz="1600" b="1" dirty="0" err="1">
                          <a:effectLst/>
                        </a:rPr>
                        <a:t>modeli</a:t>
                      </a:r>
                      <a:endParaRPr lang="en-US" sz="1600" b="1" dirty="0">
                        <a:effectLst/>
                      </a:endParaRPr>
                    </a:p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(Boks </a:t>
                      </a:r>
                      <a:r>
                        <a:rPr lang="en-US" sz="1600" b="1" dirty="0" err="1">
                          <a:effectLst/>
                        </a:rPr>
                        <a:t>və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Cenkins</a:t>
                      </a:r>
                      <a:r>
                        <a:rPr lang="en-US" sz="1600" b="1" dirty="0">
                          <a:effectLst/>
                        </a:rPr>
                        <a:t>, 1976)</a:t>
                      </a:r>
                      <a:endParaRPr lang="en-US" sz="16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6</a:t>
                      </a:r>
                      <a:endParaRPr lang="en-US" sz="20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-</a:t>
                      </a:r>
                      <a:endParaRPr lang="en-US" sz="20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0,202</a:t>
                      </a:r>
                      <a:endParaRPr lang="en-US" sz="20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68349"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Suqeno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modeli</a:t>
                      </a:r>
                      <a:endParaRPr lang="en-US" sz="1600" b="1" dirty="0">
                        <a:effectLst/>
                      </a:endParaRPr>
                    </a:p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(</a:t>
                      </a:r>
                      <a:r>
                        <a:rPr lang="en-US" sz="1600" b="1" dirty="0" err="1">
                          <a:effectLst/>
                        </a:rPr>
                        <a:t>Suqeno</a:t>
                      </a:r>
                      <a:r>
                        <a:rPr lang="en-US" sz="1600" b="1" dirty="0">
                          <a:effectLst/>
                        </a:rPr>
                        <a:t>, </a:t>
                      </a:r>
                      <a:r>
                        <a:rPr lang="en-US" sz="1600" b="1" dirty="0" err="1">
                          <a:effectLst/>
                        </a:rPr>
                        <a:t>Usukava</a:t>
                      </a:r>
                      <a:r>
                        <a:rPr lang="en-US" sz="1600" b="1" dirty="0">
                          <a:effectLst/>
                        </a:rPr>
                        <a:t>, 1993)</a:t>
                      </a:r>
                      <a:endParaRPr lang="en-US" sz="16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3</a:t>
                      </a:r>
                      <a:endParaRPr lang="en-US" sz="20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6</a:t>
                      </a:r>
                      <a:endParaRPr lang="en-US" sz="20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0,190</a:t>
                      </a:r>
                      <a:endParaRPr lang="en-US" sz="20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68349"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Vanq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modeli</a:t>
                      </a:r>
                      <a:endParaRPr lang="en-US" sz="1600" b="1" dirty="0">
                        <a:effectLst/>
                      </a:endParaRPr>
                    </a:p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(</a:t>
                      </a:r>
                      <a:r>
                        <a:rPr lang="en-US" sz="1600" b="1" dirty="0" err="1">
                          <a:effectLst/>
                        </a:rPr>
                        <a:t>Vanq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və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Lanqari</a:t>
                      </a:r>
                      <a:r>
                        <a:rPr lang="en-US" sz="1600" b="1" dirty="0">
                          <a:effectLst/>
                        </a:rPr>
                        <a:t>, 1994)</a:t>
                      </a:r>
                      <a:endParaRPr lang="en-US" sz="16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2</a:t>
                      </a:r>
                      <a:endParaRPr lang="en-US" sz="20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5</a:t>
                      </a:r>
                      <a:endParaRPr lang="en-US" sz="20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0,158</a:t>
                      </a:r>
                      <a:endParaRPr lang="en-US" sz="20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68349"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Suqeno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modeli</a:t>
                      </a:r>
                      <a:endParaRPr lang="en-US" sz="1600" b="1" dirty="0">
                        <a:effectLst/>
                      </a:endParaRPr>
                    </a:p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(</a:t>
                      </a:r>
                      <a:r>
                        <a:rPr lang="en-US" sz="1600" b="1" dirty="0" err="1">
                          <a:effectLst/>
                        </a:rPr>
                        <a:t>Suqeno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və</a:t>
                      </a:r>
                      <a:r>
                        <a:rPr lang="en-US" sz="1600" b="1" dirty="0">
                          <a:effectLst/>
                        </a:rPr>
                        <a:t> Tanaka, 1991)</a:t>
                      </a:r>
                      <a:endParaRPr lang="en-US" sz="16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6</a:t>
                      </a:r>
                      <a:endParaRPr lang="en-US" sz="20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2</a:t>
                      </a:r>
                      <a:endParaRPr lang="en-US" sz="20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0,068</a:t>
                      </a:r>
                      <a:endParaRPr lang="en-US" sz="20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68349"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Lanqari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və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Vanq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modeli</a:t>
                      </a:r>
                      <a:endParaRPr lang="en-US" sz="1600" b="1" dirty="0">
                        <a:effectLst/>
                      </a:endParaRPr>
                    </a:p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(</a:t>
                      </a:r>
                      <a:r>
                        <a:rPr lang="en-US" sz="1600" b="1" dirty="0" err="1">
                          <a:effectLst/>
                        </a:rPr>
                        <a:t>Lanqari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və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Vanq</a:t>
                      </a:r>
                      <a:r>
                        <a:rPr lang="en-US" sz="1600" b="1" dirty="0">
                          <a:effectLst/>
                        </a:rPr>
                        <a:t>, 1994)</a:t>
                      </a:r>
                      <a:endParaRPr lang="en-US" sz="16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6</a:t>
                      </a:r>
                      <a:endParaRPr lang="en-US" sz="20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2</a:t>
                      </a:r>
                      <a:endParaRPr lang="en-US" sz="20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0,066</a:t>
                      </a:r>
                      <a:endParaRPr lang="en-US" sz="2000" b="1" dirty="0">
                        <a:effectLst/>
                        <a:latin typeface="Times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446" marR="254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Google Shape;205;p21"/>
          <p:cNvSpPr/>
          <p:nvPr/>
        </p:nvSpPr>
        <p:spPr>
          <a:xfrm>
            <a:off x="9721912" y="4601029"/>
            <a:ext cx="1860488" cy="1683656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" name="Google Shape;204;p21"/>
          <p:cNvSpPr/>
          <p:nvPr/>
        </p:nvSpPr>
        <p:spPr>
          <a:xfrm>
            <a:off x="9855199" y="2782945"/>
            <a:ext cx="1567544" cy="1324598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985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ake Up Your Mind: Enhance Your Decision-Making Skills - Executiv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330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80160" y="1016000"/>
            <a:ext cx="9889588" cy="4934634"/>
          </a:xfrm>
          <a:prstGeom prst="rect">
            <a:avLst/>
          </a:prstGeom>
          <a:solidFill>
            <a:schemeClr val="accent5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Google Shape;180;p26"/>
          <p:cNvSpPr/>
          <p:nvPr/>
        </p:nvSpPr>
        <p:spPr>
          <a:xfrm>
            <a:off x="245184" y="609600"/>
            <a:ext cx="11119502" cy="5856513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91175" y="1094451"/>
            <a:ext cx="9720776" cy="4834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Qeyri-səlis</a:t>
            </a:r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modellər</a:t>
            </a:r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gündəlik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həyatdakı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qeyri-müəyyənlikləri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riyazi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şəkildə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ifadə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etmək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üçün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tətbiq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olunan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Lütfi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Zadənin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1965-ci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irəli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sürdüyü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qeyri-səlis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məntiq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nəzəriyyəsinin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ümumiləşməsidir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Qeyri-səlis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modellər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haqda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ümumi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anlayış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sahibi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olmaq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asandır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Təsəvvür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qırmızı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işığa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yaxınlaşdıqda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təlimdə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olan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sürücüyə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əyləci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zaman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basmalı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olduğunu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deməlisiniz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"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Piyada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keçidinə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22.5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qalmış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əyləci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sıxmağa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başla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deyərdiniz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yoxsa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Tezliklə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əyləci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bas"?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Əlbəttə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sonuncu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Əvvəlki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təlimat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tətbiq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etmək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üçün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həddən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artıq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dəqiqdir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Bu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onu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göstərir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dəqiqlik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bəzən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yararsız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bildiyi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halda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qeyri-müəyyən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təlimatlar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daha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asanlıqla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anlaşıla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həyata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keçirilə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bilər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Gündəlik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danışıq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qeyri-müəyyənlikdən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istifadənin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onun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təbliğinin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misalıdır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Uşaqlar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qeyri-müəyyən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təlimatları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daha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tez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anlayır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yerinə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yetirir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Biz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qeyri-səlis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verilənləri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qeyri-müəyyən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qaydaları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tam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dəqiq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olmayan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informasiyanı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daha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asanlıqla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mənimsəyir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istifadə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edirik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Deməli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real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sistemlərin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hesablama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modelləri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həm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qeyri-səlis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həm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statistik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qeyri-müəyyənlikləri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müəyyənləşdirə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təqdim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manipulyasiya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anlaya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istifadə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bilməlidir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"/>
            <a:ext cx="1223889" cy="534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0676" y="0"/>
            <a:ext cx="892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eni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542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rstanding the decision-making process - SOCO Sales Tra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84269" y="0"/>
            <a:ext cx="74077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" y="-16329"/>
            <a:ext cx="6188529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Google Shape;180;p26"/>
          <p:cNvSpPr/>
          <p:nvPr/>
        </p:nvSpPr>
        <p:spPr>
          <a:xfrm>
            <a:off x="245185" y="228514"/>
            <a:ext cx="8303729" cy="62376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3872" y="826839"/>
            <a:ext cx="7674428" cy="5094514"/>
          </a:xfrm>
          <a:prstGeom prst="rect">
            <a:avLst/>
          </a:prstGeom>
          <a:solidFill>
            <a:schemeClr val="accent5">
              <a:lumMod val="5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Google Shape;204;p21"/>
          <p:cNvSpPr/>
          <p:nvPr/>
        </p:nvSpPr>
        <p:spPr>
          <a:xfrm>
            <a:off x="7210399" y="1116988"/>
            <a:ext cx="620058" cy="463256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7342" y="1495757"/>
            <a:ext cx="77559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Modelləşdirmə</a:t>
            </a:r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daha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yüksək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daha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mücərrəd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səviyyədə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şəkildə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həyata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keçirildiyi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üçün</a:t>
            </a:r>
            <a:r>
              <a:rPr lang="az-Latn-AZ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modellər</a:t>
            </a:r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içində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olduğumuz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ümumi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memarlığa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səbəb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olur</a:t>
            </a:r>
            <a:r>
              <a:rPr lang="az-Latn-AZ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üç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əsas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funksional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modulu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az-Latn-AZ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vardır</a:t>
            </a:r>
          </a:p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giriş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interfeysi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emal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modulu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çıxış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interfeysi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23889" cy="534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0676" y="0"/>
            <a:ext cx="892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eni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578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How to crowdsource your decision-making (or not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34" y="323557"/>
            <a:ext cx="7620000" cy="653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" y="-16329"/>
            <a:ext cx="6188529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Google Shape;180;p26"/>
          <p:cNvSpPr/>
          <p:nvPr/>
        </p:nvSpPr>
        <p:spPr>
          <a:xfrm>
            <a:off x="245185" y="228514"/>
            <a:ext cx="8303729" cy="62376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3361" y="1305141"/>
            <a:ext cx="9364701" cy="5094514"/>
          </a:xfrm>
          <a:prstGeom prst="rect">
            <a:avLst/>
          </a:prstGeom>
          <a:solidFill>
            <a:schemeClr val="accent5">
              <a:lumMod val="5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68615" y="618979"/>
            <a:ext cx="4553619" cy="707886"/>
          </a:xfrm>
          <a:prstGeom prst="rect">
            <a:avLst/>
          </a:prstGeom>
          <a:gradFill>
            <a:gsLst>
              <a:gs pos="0">
                <a:srgbClr val="00206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az-Latn-AZ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Ümumi arxitekturası</a:t>
            </a:r>
            <a:endPara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0" t="18628" r="20699" b="17192"/>
          <a:stretch/>
        </p:blipFill>
        <p:spPr>
          <a:xfrm>
            <a:off x="1069144" y="1702191"/>
            <a:ext cx="7441810" cy="45389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91175" y="2124221"/>
            <a:ext cx="1125416" cy="1308295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88644" y="2737898"/>
            <a:ext cx="1524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Dom</a:t>
            </a:r>
            <a:r>
              <a:rPr lang="az-Latn-AZ" sz="2000" b="1" dirty="0" smtClean="0"/>
              <a:t>en bilik</a:t>
            </a:r>
            <a:r>
              <a:rPr lang="en-US" sz="2000" b="1" dirty="0" smtClean="0"/>
              <a:t> 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4740812" y="2715064"/>
            <a:ext cx="1446628" cy="618979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22166" y="2869809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2000" b="1" dirty="0" smtClean="0"/>
              <a:t>emal</a:t>
            </a:r>
            <a:endParaRPr lang="en-US" sz="2000" b="1" dirty="0"/>
          </a:p>
        </p:txBody>
      </p:sp>
      <p:sp>
        <p:nvSpPr>
          <p:cNvPr id="14" name="Rectangle 13"/>
          <p:cNvSpPr/>
          <p:nvPr/>
        </p:nvSpPr>
        <p:spPr>
          <a:xfrm>
            <a:off x="6271846" y="2121877"/>
            <a:ext cx="1446628" cy="32590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950634" y="2053883"/>
            <a:ext cx="2036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2000" b="1" dirty="0" smtClean="0"/>
              <a:t>Qeyri-səlis model</a:t>
            </a:r>
            <a:endParaRPr lang="en-US" sz="2000" b="1" dirty="0"/>
          </a:p>
        </p:txBody>
      </p:sp>
      <p:sp>
        <p:nvSpPr>
          <p:cNvPr id="16" name="Rectangle 15"/>
          <p:cNvSpPr/>
          <p:nvPr/>
        </p:nvSpPr>
        <p:spPr>
          <a:xfrm>
            <a:off x="3598984" y="5092506"/>
            <a:ext cx="1125416" cy="1010528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71667" y="5106573"/>
            <a:ext cx="937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2000" b="1" dirty="0" smtClean="0"/>
              <a:t>Verilən</a:t>
            </a:r>
            <a:endParaRPr lang="en-US" sz="2000" b="1" dirty="0"/>
          </a:p>
        </p:txBody>
      </p:sp>
      <p:sp>
        <p:nvSpPr>
          <p:cNvPr id="18" name="Rectangle 17"/>
          <p:cNvSpPr/>
          <p:nvPr/>
        </p:nvSpPr>
        <p:spPr>
          <a:xfrm>
            <a:off x="5753685" y="5134708"/>
            <a:ext cx="2419643" cy="912055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748997" y="4976838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err="1"/>
              <a:t>Qərar</a:t>
            </a:r>
            <a:r>
              <a:rPr lang="en-US" sz="2000" b="1" dirty="0"/>
              <a:t>, </a:t>
            </a:r>
            <a:r>
              <a:rPr lang="en-US" sz="2000" b="1" dirty="0" err="1"/>
              <a:t>nəzarət</a:t>
            </a:r>
            <a:r>
              <a:rPr lang="en-US" sz="2000" b="1" dirty="0"/>
              <a:t> </a:t>
            </a:r>
            <a:r>
              <a:rPr lang="en-US" sz="2000" b="1" dirty="0" err="1"/>
              <a:t>siqnalı</a:t>
            </a:r>
            <a:r>
              <a:rPr lang="en-US" sz="2000" b="1" dirty="0"/>
              <a:t>,</a:t>
            </a:r>
          </a:p>
          <a:p>
            <a:r>
              <a:rPr lang="en-US" sz="2000" b="1" dirty="0" err="1"/>
              <a:t>sinif</a:t>
            </a:r>
            <a:r>
              <a:rPr lang="en-US" sz="2000" b="1" dirty="0"/>
              <a:t> </a:t>
            </a:r>
            <a:r>
              <a:rPr lang="en-US" sz="2000" b="1" dirty="0" err="1"/>
              <a:t>tapşırığı</a:t>
            </a:r>
            <a:endParaRPr lang="en-US" sz="2000" b="1" dirty="0"/>
          </a:p>
        </p:txBody>
      </p:sp>
      <p:sp>
        <p:nvSpPr>
          <p:cNvPr id="21" name="Rectangle 20"/>
          <p:cNvSpPr/>
          <p:nvPr/>
        </p:nvSpPr>
        <p:spPr>
          <a:xfrm>
            <a:off x="0" y="1"/>
            <a:ext cx="1223889" cy="534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40676" y="0"/>
            <a:ext cx="892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eni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579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Bounded Rationality and Cognitive Limits in Political Decision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943" y="0"/>
            <a:ext cx="66620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80;p26"/>
          <p:cNvSpPr/>
          <p:nvPr/>
        </p:nvSpPr>
        <p:spPr>
          <a:xfrm>
            <a:off x="245185" y="228514"/>
            <a:ext cx="5665757" cy="6237600"/>
          </a:xfrm>
          <a:prstGeom prst="rect">
            <a:avLst/>
          </a:prstGeom>
          <a:noFill/>
          <a:ln w="38100" cap="flat" cmpd="sng">
            <a:solidFill>
              <a:schemeClr val="bg1">
                <a:lumMod val="50000"/>
              </a:schemeClr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861849"/>
            <a:ext cx="8510954" cy="4368800"/>
          </a:xfrm>
          <a:prstGeom prst="rect">
            <a:avLst/>
          </a:prstGeom>
          <a:solidFill>
            <a:schemeClr val="bg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" name="Google Shape;183;p26"/>
          <p:cNvCxnSpPr/>
          <p:nvPr/>
        </p:nvCxnSpPr>
        <p:spPr>
          <a:xfrm flipV="1">
            <a:off x="368769" y="1846942"/>
            <a:ext cx="5431502" cy="2024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50000"/>
              </a:schemeClr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" name="Rectangle 1"/>
          <p:cNvSpPr/>
          <p:nvPr/>
        </p:nvSpPr>
        <p:spPr>
          <a:xfrm>
            <a:off x="332934" y="559585"/>
            <a:ext cx="56599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rgbClr val="1A2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2800" b="1" dirty="0" smtClean="0">
                <a:solidFill>
                  <a:srgbClr val="1A2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1A2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modellərin</a:t>
            </a:r>
            <a:r>
              <a:rPr lang="en-US" sz="2800" b="1" dirty="0" smtClean="0">
                <a:solidFill>
                  <a:srgbClr val="1A2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1A2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funksional</a:t>
            </a:r>
            <a:r>
              <a:rPr lang="en-US" sz="2800" b="1" dirty="0" smtClean="0">
                <a:solidFill>
                  <a:srgbClr val="1A2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1A2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modulları</a:t>
            </a:r>
            <a:r>
              <a:rPr lang="en-US" sz="2800" b="1" dirty="0" smtClean="0">
                <a:solidFill>
                  <a:srgbClr val="1A2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2800" b="1" dirty="0" err="1" smtClean="0">
                <a:solidFill>
                  <a:srgbClr val="1A2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qayda</a:t>
            </a:r>
            <a:r>
              <a:rPr lang="en-US" sz="2800" b="1" dirty="0" smtClean="0">
                <a:solidFill>
                  <a:srgbClr val="1A2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1A2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əsaslı</a:t>
            </a:r>
            <a:r>
              <a:rPr lang="en-US" sz="2800" b="1" dirty="0" smtClean="0">
                <a:solidFill>
                  <a:srgbClr val="1A2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1A2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sistemlər</a:t>
            </a:r>
            <a:endParaRPr lang="en-US" sz="2800" b="1" dirty="0">
              <a:solidFill>
                <a:srgbClr val="1A24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7340" y="2179796"/>
            <a:ext cx="77841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Latn-AZ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Emal</a:t>
            </a:r>
            <a:r>
              <a:rPr lang="en-US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modulu</a:t>
            </a:r>
            <a:r>
              <a:rPr 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qaydalar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toplusu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1, 2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,…,N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az-Latn-AZ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Əgər 1-ci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vəziyyət</a:t>
            </a:r>
            <a:r>
              <a:rPr lang="az-Latn-AZ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Ai, 2-ci vəziyyət Bi olarsa o zaman Di(decision-qərar) hərəkət olur.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Giriş</a:t>
            </a:r>
            <a:r>
              <a:rPr lang="en-US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interfeysi</a:t>
            </a:r>
            <a:r>
              <a:rPr 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Giriş</a:t>
            </a:r>
            <a:r>
              <a:rPr lang="az-Latn-AZ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X: qaydalar şəraitində mövcud olan Ai dəsti baxımından ifadə </a:t>
            </a:r>
            <a:r>
              <a:rPr lang="az-Latn-AZ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edilir.</a:t>
            </a:r>
          </a:p>
          <a:p>
            <a:r>
              <a:rPr lang="en-US" sz="24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Çıxış</a:t>
            </a:r>
            <a:r>
              <a:rPr lang="en-US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interfeysi</a:t>
            </a:r>
            <a:r>
              <a:rPr 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emalın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nəticəsini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deşifrə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</a:t>
            </a:r>
            <a:r>
              <a:rPr lang="az-Latn-AZ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dəsti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az-Latn-AZ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-dir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modelləşdirmə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mühitinin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tələb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etdiyi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formatda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ədədi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varlıq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deyi</a:t>
            </a:r>
            <a:r>
              <a:rPr lang="az-Latn-AZ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r.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"/>
            <a:ext cx="1223889" cy="534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0676" y="0"/>
            <a:ext cx="892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eni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205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ake Up Your Mind: Enhance Your Decision-Making Skills - Executiv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330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60320" y="1241083"/>
            <a:ext cx="7568418" cy="4934634"/>
          </a:xfrm>
          <a:prstGeom prst="rect">
            <a:avLst/>
          </a:prstGeom>
          <a:solidFill>
            <a:schemeClr val="accent5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Google Shape;180;p26"/>
          <p:cNvSpPr/>
          <p:nvPr/>
        </p:nvSpPr>
        <p:spPr>
          <a:xfrm>
            <a:off x="245184" y="609600"/>
            <a:ext cx="11119502" cy="5856513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"/>
            <a:ext cx="1223889" cy="534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0676" y="0"/>
            <a:ext cx="892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eni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58576" y="669945"/>
            <a:ext cx="7537063" cy="584775"/>
          </a:xfrm>
          <a:prstGeom prst="rect">
            <a:avLst/>
          </a:prstGeom>
          <a:gradFill>
            <a:gsLst>
              <a:gs pos="0">
                <a:srgbClr val="00206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modellərin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əsas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istifadə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üsulları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91728" y="1693709"/>
            <a:ext cx="6096000" cy="35394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 err="1">
                <a:solidFill>
                  <a:schemeClr val="bg1"/>
                </a:solidFill>
              </a:rPr>
              <a:t>Rəqəmsal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məlumatların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istifadəsi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və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ədədi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nəticələrin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yaranması</a:t>
            </a:r>
            <a:endParaRPr lang="en-US" sz="28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 err="1" smtClean="0">
                <a:solidFill>
                  <a:schemeClr val="bg1"/>
                </a:solidFill>
              </a:rPr>
              <a:t>Modul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böyük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bir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modelləşdirmə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spektrini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əks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etdirir</a:t>
            </a:r>
            <a:endParaRPr lang="en-US" sz="28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 err="1" smtClean="0">
                <a:solidFill>
                  <a:schemeClr val="bg1"/>
                </a:solidFill>
              </a:rPr>
              <a:t>İnkişafdan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sonra</a:t>
            </a:r>
            <a:r>
              <a:rPr lang="en-US" sz="2800" b="1" dirty="0">
                <a:solidFill>
                  <a:schemeClr val="bg1"/>
                </a:solidFill>
              </a:rPr>
              <a:t> model </a:t>
            </a:r>
            <a:r>
              <a:rPr lang="en-US" sz="2800" b="1" dirty="0" err="1">
                <a:solidFill>
                  <a:schemeClr val="bg1"/>
                </a:solidFill>
              </a:rPr>
              <a:t>sırf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ədədi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şəkildə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istifadə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olunur</a:t>
            </a:r>
            <a:r>
              <a:rPr lang="az-Latn-AZ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nömrələri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qəbul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edir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və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ədədləri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xətti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olmayan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Giriş</a:t>
            </a:r>
            <a:r>
              <a:rPr lang="en-US" sz="2800" b="1" dirty="0">
                <a:solidFill>
                  <a:schemeClr val="bg1"/>
                </a:solidFill>
              </a:rPr>
              <a:t> / </a:t>
            </a:r>
            <a:r>
              <a:rPr lang="en-US" sz="2800" b="1" dirty="0" err="1">
                <a:solidFill>
                  <a:schemeClr val="bg1"/>
                </a:solidFill>
              </a:rPr>
              <a:t>Çıxış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xəritələri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kimi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çıxarır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93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ake Up Your Mind: Enhance Your Decision-Making Skills - Executiv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330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06769" y="1181686"/>
            <a:ext cx="8721969" cy="4994031"/>
          </a:xfrm>
          <a:prstGeom prst="rect">
            <a:avLst/>
          </a:prstGeom>
          <a:solidFill>
            <a:schemeClr val="accent5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Google Shape;180;p26"/>
          <p:cNvSpPr/>
          <p:nvPr/>
        </p:nvSpPr>
        <p:spPr>
          <a:xfrm>
            <a:off x="245184" y="609600"/>
            <a:ext cx="11119502" cy="5856513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"/>
            <a:ext cx="1223889" cy="534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0676" y="0"/>
            <a:ext cx="892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eni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67733" y="599606"/>
            <a:ext cx="7537063" cy="584775"/>
          </a:xfrm>
          <a:prstGeom prst="rect">
            <a:avLst/>
          </a:prstGeom>
          <a:gradFill>
            <a:gsLst>
              <a:gs pos="0">
                <a:srgbClr val="00206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modellərin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əsas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istifadə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üsulları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14621" y="1550854"/>
            <a:ext cx="8206154" cy="378565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Rəqəmsal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qranulyar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nəticələrdən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istifadə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b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İstifadəçi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yönümlü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rəqəmlərdən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dolğun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informasiyalı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başa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düşülən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İstifadəçiyə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seçimlər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verən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mümkün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nəticələri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özündə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birləşdirən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endParaRPr lang="az-Latn-AZ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Qranulyar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giriş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datası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modellər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çıxış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kimi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Linqvistik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müşahidələrlə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rastlaşdığımız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ssenarilər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Məsələn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ekspert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rəyi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etibarsız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sensor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oxumaları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</a:t>
            </a:r>
            <a:endParaRPr lang="az-Latn-AZ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modellərdən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giriş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çıxış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kimi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istifadə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Detallı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rəqəmsal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datanın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aqreqatlaşdıran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qranulyar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data;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91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rstanding the decision-making process - SOCO Sales Tra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84269" y="0"/>
            <a:ext cx="74077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" y="-16329"/>
            <a:ext cx="6188529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Google Shape;180;p26"/>
          <p:cNvSpPr/>
          <p:nvPr/>
        </p:nvSpPr>
        <p:spPr>
          <a:xfrm>
            <a:off x="245185" y="228514"/>
            <a:ext cx="8303729" cy="62376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3872" y="826839"/>
            <a:ext cx="7674428" cy="5094514"/>
          </a:xfrm>
          <a:prstGeom prst="rect">
            <a:avLst/>
          </a:prstGeom>
          <a:solidFill>
            <a:schemeClr val="accent5">
              <a:lumMod val="5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Google Shape;204;p21"/>
          <p:cNvSpPr/>
          <p:nvPr/>
        </p:nvSpPr>
        <p:spPr>
          <a:xfrm>
            <a:off x="7210399" y="1116988"/>
            <a:ext cx="620058" cy="463256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23889" cy="534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676" y="0"/>
            <a:ext cx="892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sz="3200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eni</a:t>
            </a:r>
            <a:endParaRPr lang="en-US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09710" y="1125643"/>
            <a:ext cx="722141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FF83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Modellərin</a:t>
            </a:r>
            <a:r>
              <a:rPr lang="en-US" sz="3200" b="1" dirty="0">
                <a:solidFill>
                  <a:srgbClr val="FF83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rgbClr val="FF83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əsas</a:t>
            </a:r>
            <a:r>
              <a:rPr lang="en-US" sz="3200" b="1" dirty="0">
                <a:solidFill>
                  <a:srgbClr val="FF83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rgbClr val="FF83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kateqoriyası</a:t>
            </a:r>
            <a:r>
              <a:rPr lang="en-US" sz="3200" b="1" dirty="0">
                <a:solidFill>
                  <a:srgbClr val="FF83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endParaRPr lang="en-US" sz="3200" b="1" dirty="0" smtClean="0">
              <a:solidFill>
                <a:srgbClr val="FF83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cədvəlli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modellər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qayda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əsaslı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modellər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assosiativ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xatirələr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daxil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olmaqla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relyativ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modellər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qərar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ağacları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neyron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şəbəkələri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bilişsel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xəritələr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458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Bounded Rationality and Cognitive Limits in Political Decision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943" y="0"/>
            <a:ext cx="66620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80;p26"/>
          <p:cNvSpPr/>
          <p:nvPr/>
        </p:nvSpPr>
        <p:spPr>
          <a:xfrm>
            <a:off x="245185" y="228514"/>
            <a:ext cx="5665757" cy="6237600"/>
          </a:xfrm>
          <a:prstGeom prst="rect">
            <a:avLst/>
          </a:prstGeom>
          <a:noFill/>
          <a:ln w="38100" cap="flat" cmpd="sng">
            <a:solidFill>
              <a:schemeClr val="bg1">
                <a:lumMod val="50000"/>
              </a:schemeClr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519311"/>
            <a:ext cx="10522634" cy="4711338"/>
          </a:xfrm>
          <a:prstGeom prst="rect">
            <a:avLst/>
          </a:prstGeom>
          <a:solidFill>
            <a:schemeClr val="bg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"/>
            <a:ext cx="1223889" cy="534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0676" y="0"/>
            <a:ext cx="892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sz="3200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eni</a:t>
            </a:r>
            <a:endParaRPr lang="en-US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4227" y="684014"/>
            <a:ext cx="49786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FF83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Cədvəlli</a:t>
            </a:r>
            <a:r>
              <a:rPr lang="en-US" sz="3200" b="1" dirty="0">
                <a:solidFill>
                  <a:srgbClr val="FF83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rgbClr val="FF83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3200" b="1" dirty="0">
                <a:solidFill>
                  <a:srgbClr val="FF83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rgbClr val="FF83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modellər</a:t>
            </a:r>
            <a:endParaRPr lang="en-US" sz="3200" b="1" dirty="0">
              <a:solidFill>
                <a:srgbClr val="FF83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7" t="12408" r="31609" b="33362"/>
          <a:stretch/>
        </p:blipFill>
        <p:spPr>
          <a:xfrm>
            <a:off x="5017005" y="2067951"/>
            <a:ext cx="5477496" cy="36294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197968"/>
            <a:ext cx="520973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Bəzi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dəstlər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tərəfindən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süzülmüş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sistemin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dəyişənləri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arasındakı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münasibətlər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cədvəli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Qurmaq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şərh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etmək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asandır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Məhdud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emal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imkanları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hissəsi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kimi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daxil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edilmir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119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Bounded Rationality and Cognitive Limits in Political Decision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943" y="0"/>
            <a:ext cx="66620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80;p26"/>
          <p:cNvSpPr/>
          <p:nvPr/>
        </p:nvSpPr>
        <p:spPr>
          <a:xfrm>
            <a:off x="245185" y="228514"/>
            <a:ext cx="5665757" cy="6237600"/>
          </a:xfrm>
          <a:prstGeom prst="rect">
            <a:avLst/>
          </a:prstGeom>
          <a:noFill/>
          <a:ln w="38100" cap="flat" cmpd="sng">
            <a:solidFill>
              <a:schemeClr val="bg1">
                <a:lumMod val="50000"/>
              </a:schemeClr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519311"/>
            <a:ext cx="9355015" cy="4711338"/>
          </a:xfrm>
          <a:prstGeom prst="rect">
            <a:avLst/>
          </a:prstGeom>
          <a:solidFill>
            <a:schemeClr val="bg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"/>
            <a:ext cx="1223889" cy="534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0676" y="0"/>
            <a:ext cx="892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sz="3200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eni</a:t>
            </a:r>
            <a:endParaRPr lang="en-US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80961"/>
            <a:ext cx="6412165" cy="646331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3600" b="1" dirty="0" err="1" smtClean="0">
                <a:solidFill>
                  <a:srgbClr val="FF83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Qayda</a:t>
            </a:r>
            <a:r>
              <a:rPr lang="en-US" sz="3600" b="1" dirty="0" smtClean="0">
                <a:solidFill>
                  <a:srgbClr val="FF83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solidFill>
                  <a:srgbClr val="FF83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əsaslı</a:t>
            </a:r>
            <a:r>
              <a:rPr lang="en-US" sz="3600" b="1" dirty="0" smtClean="0">
                <a:solidFill>
                  <a:srgbClr val="FF83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solidFill>
                  <a:srgbClr val="FF83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3600" b="1" dirty="0" smtClean="0">
                <a:solidFill>
                  <a:srgbClr val="FF83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solidFill>
                  <a:srgbClr val="FF83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modellər</a:t>
            </a:r>
            <a:endParaRPr lang="en-US" sz="3600" b="1" dirty="0">
              <a:solidFill>
                <a:srgbClr val="FF83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675286"/>
            <a:ext cx="928936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Yüksək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asanlıqla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genişlənən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modellər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Şərti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bəyanat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qaydalar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ailəsindən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ibarətdir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dəstlər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onların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şərtlərində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nəticələrində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olur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Standart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format</a:t>
            </a:r>
          </a:p>
          <a:p>
            <a:r>
              <a:rPr lang="az-Latn-AZ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Əgər 1-ci vəziyyət A,</a:t>
            </a:r>
          </a:p>
          <a:p>
            <a:r>
              <a:rPr lang="az-Latn-AZ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2-ci vəziyyət B,</a:t>
            </a:r>
          </a:p>
          <a:p>
            <a:r>
              <a:rPr lang="az-Latn-AZ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n-ci vəziyyət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az-Latn-AZ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-dirsə o zaman nəticə Z-dir.</a:t>
            </a:r>
          </a:p>
          <a:p>
            <a:endParaRPr lang="az-Latn-AZ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928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esigning ethically pt. 1 - UX Collecti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" r="42957"/>
          <a:stretch/>
        </p:blipFill>
        <p:spPr bwMode="auto">
          <a:xfrm>
            <a:off x="1" y="0"/>
            <a:ext cx="58782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Google Shape;155;p28"/>
          <p:cNvSpPr/>
          <p:nvPr/>
        </p:nvSpPr>
        <p:spPr>
          <a:xfrm rot="352623">
            <a:off x="4815242" y="-375851"/>
            <a:ext cx="7122143" cy="7606846"/>
          </a:xfrm>
          <a:custGeom>
            <a:avLst/>
            <a:gdLst/>
            <a:ahLst/>
            <a:cxnLst/>
            <a:rect l="l" t="t" r="r" b="b"/>
            <a:pathLst>
              <a:path w="202425" h="5864" extrusionOk="0">
                <a:moveTo>
                  <a:pt x="7648" y="510"/>
                </a:moveTo>
                <a:lnTo>
                  <a:pt x="199876" y="0"/>
                </a:lnTo>
                <a:lnTo>
                  <a:pt x="202425" y="4079"/>
                </a:lnTo>
                <a:lnTo>
                  <a:pt x="0" y="586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11" name="Google Shape;142;p29"/>
          <p:cNvSpPr/>
          <p:nvPr/>
        </p:nvSpPr>
        <p:spPr>
          <a:xfrm rot="1480858" flipH="1">
            <a:off x="8197741" y="5228795"/>
            <a:ext cx="3286176" cy="2415909"/>
          </a:xfrm>
          <a:custGeom>
            <a:avLst/>
            <a:gdLst/>
            <a:ahLst/>
            <a:cxnLst/>
            <a:rect l="l" t="t" r="r" b="b"/>
            <a:pathLst>
              <a:path w="23361" h="43428" extrusionOk="0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  <a:alpha val="64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rgbClr val="5C1D14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12228" y="0"/>
            <a:ext cx="6879772" cy="6639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az-Latn-AZ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Qeyri-səlis modelləşdirmə </a:t>
            </a:r>
            <a:r>
              <a:rPr lang="az-Latn-AZ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– </a:t>
            </a:r>
            <a:r>
              <a:rPr lang="az-Latn-AZ" sz="2000" dirty="0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qeyri-səlis qaydalardan istifadə etməklə sistemin xarakteristikalarının yazılması üsuludur.</a:t>
            </a:r>
            <a:endParaRPr lang="en-US" sz="2000" dirty="0" smtClean="0">
              <a:solidFill>
                <a:schemeClr val="bg2">
                  <a:lumMod val="75000"/>
                </a:schemeClr>
              </a:solidFill>
              <a:latin typeface="Lora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2000" dirty="0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Qeyri-səlis modelləri əsasən üç sinifə ayırırlar:</a:t>
            </a:r>
            <a:endParaRPr lang="en-US" sz="2000" dirty="0" smtClean="0">
              <a:solidFill>
                <a:schemeClr val="bg2">
                  <a:lumMod val="75000"/>
                </a:schemeClr>
              </a:solidFill>
              <a:latin typeface="Lora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linqvistik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qeyri-səlis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modellər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347345" marR="0" indent="-342900" algn="just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139700" algn="l"/>
                <a:tab pos="279400" algn="l"/>
              </a:tabLst>
            </a:pP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Lora"/>
                <a:ea typeface="Calibri" panose="020F0502020204030204" pitchFamily="34" charset="0"/>
              </a:rPr>
              <a:t>qeyri-səlis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Lora"/>
                <a:ea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Lora"/>
                <a:ea typeface="Calibri" panose="020F0502020204030204" pitchFamily="34" charset="0"/>
              </a:rPr>
              <a:t>relyasiya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Lora"/>
                <a:ea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Lora"/>
                <a:ea typeface="Calibri" panose="020F0502020204030204" pitchFamily="34" charset="0"/>
              </a:rPr>
              <a:t>modelləri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Lora"/>
                <a:ea typeface="Calibri" panose="020F0502020204030204" pitchFamily="34" charset="0"/>
              </a:rPr>
              <a:t>;</a:t>
            </a:r>
          </a:p>
          <a:p>
            <a:pPr marL="347345" marR="0" indent="-342900" algn="just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139700" algn="l"/>
                <a:tab pos="279400" algn="l"/>
              </a:tabLst>
            </a:pPr>
            <a:r>
              <a:rPr lang="de-DE" sz="2000" dirty="0" err="1" smtClean="0">
                <a:solidFill>
                  <a:schemeClr val="bg1">
                    <a:lumMod val="85000"/>
                  </a:schemeClr>
                </a:solidFill>
                <a:latin typeface="Lora"/>
                <a:ea typeface="Calibri" panose="020F0502020204030204" pitchFamily="34" charset="0"/>
              </a:rPr>
              <a:t>Sugeno</a:t>
            </a:r>
            <a:r>
              <a:rPr lang="de-DE" sz="2000" dirty="0" smtClean="0">
                <a:solidFill>
                  <a:schemeClr val="bg1">
                    <a:lumMod val="85000"/>
                  </a:schemeClr>
                </a:solidFill>
                <a:latin typeface="Lora"/>
                <a:ea typeface="Calibri" panose="020F0502020204030204" pitchFamily="34" charset="0"/>
              </a:rPr>
              <a:t>-</a:t>
            </a:r>
            <a:r>
              <a:rPr lang="de-DE" sz="2000" dirty="0" err="1" smtClean="0">
                <a:solidFill>
                  <a:schemeClr val="bg1">
                    <a:lumMod val="85000"/>
                  </a:schemeClr>
                </a:solidFill>
                <a:latin typeface="Lora"/>
                <a:ea typeface="Calibri" panose="020F0502020204030204" pitchFamily="34" charset="0"/>
              </a:rPr>
              <a:t>Takagi</a:t>
            </a:r>
            <a:r>
              <a:rPr lang="de-DE" sz="2000" dirty="0" smtClean="0">
                <a:solidFill>
                  <a:schemeClr val="bg1">
                    <a:lumMod val="85000"/>
                  </a:schemeClr>
                </a:solidFill>
                <a:latin typeface="Lora"/>
                <a:ea typeface="Calibri" panose="020F0502020204030204" pitchFamily="34" charset="0"/>
              </a:rPr>
              <a:t>-Kang (TSK) </a:t>
            </a:r>
            <a:r>
              <a:rPr lang="de-DE" sz="2000" dirty="0" err="1" smtClean="0">
                <a:solidFill>
                  <a:schemeClr val="bg1">
                    <a:lumMod val="85000"/>
                  </a:schemeClr>
                </a:solidFill>
                <a:latin typeface="Lora"/>
                <a:ea typeface="Calibri" panose="020F0502020204030204" pitchFamily="34" charset="0"/>
              </a:rPr>
              <a:t>modellər</a:t>
            </a:r>
            <a:r>
              <a:rPr lang="de-DE" sz="2000" dirty="0" smtClean="0">
                <a:solidFill>
                  <a:schemeClr val="bg1">
                    <a:lumMod val="85000"/>
                  </a:schemeClr>
                </a:solidFill>
                <a:latin typeface="Lora"/>
                <a:ea typeface="Calibri" panose="020F0502020204030204" pitchFamily="34" charset="0"/>
              </a:rPr>
              <a:t>.</a:t>
            </a:r>
            <a:endParaRPr lang="en-US" sz="2000" dirty="0" smtClean="0">
              <a:solidFill>
                <a:schemeClr val="bg1">
                  <a:lumMod val="85000"/>
                </a:schemeClr>
              </a:solidFill>
              <a:latin typeface="Lora"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de-DE" sz="2000" dirty="0" err="1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Bütün</a:t>
            </a:r>
            <a:r>
              <a:rPr lang="de-DE" sz="2000" dirty="0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hallarda</a:t>
            </a:r>
            <a:r>
              <a:rPr lang="de-DE" sz="2000" dirty="0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qeyri-səlis</a:t>
            </a:r>
            <a:r>
              <a:rPr lang="de-DE" sz="2000" dirty="0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modellərin</a:t>
            </a:r>
            <a:r>
              <a:rPr lang="de-DE" sz="2000" dirty="0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qurulması</a:t>
            </a:r>
            <a:r>
              <a:rPr lang="de-DE" sz="2000" dirty="0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az-Latn-AZ" sz="2000" dirty="0" smtClean="0">
              <a:solidFill>
                <a:schemeClr val="bg2">
                  <a:lumMod val="75000"/>
                </a:schemeClr>
              </a:solidFill>
              <a:latin typeface="Lora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de-DE" sz="2000" dirty="0" err="1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obyektin</a:t>
            </a:r>
            <a:r>
              <a:rPr lang="de-DE" sz="2000" dirty="0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giriş</a:t>
            </a:r>
            <a:r>
              <a:rPr lang="de-DE" sz="2000" dirty="0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de-DE" sz="2000" dirty="0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çıxış</a:t>
            </a:r>
            <a:r>
              <a:rPr lang="de-DE" sz="2000" dirty="0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verilənlərini</a:t>
            </a:r>
            <a:r>
              <a:rPr lang="de-DE" sz="2000" dirty="0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istifadə</a:t>
            </a:r>
            <a:r>
              <a:rPr lang="de-DE" sz="2000" dirty="0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etməklə</a:t>
            </a:r>
            <a:r>
              <a:rPr lang="de-DE" sz="2000" dirty="0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2000" dirty="0" smtClean="0">
              <a:solidFill>
                <a:schemeClr val="bg2">
                  <a:lumMod val="75000"/>
                </a:schemeClr>
              </a:solidFill>
              <a:latin typeface="Lora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de-DE" sz="2000" dirty="0" err="1" smtClean="0">
                <a:solidFill>
                  <a:schemeClr val="bg1">
                    <a:lumMod val="8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strukturunun</a:t>
            </a:r>
            <a:r>
              <a:rPr lang="de-DE" sz="2000" dirty="0" smtClean="0">
                <a:solidFill>
                  <a:schemeClr val="bg1">
                    <a:lumMod val="8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endParaRPr lang="en-US" sz="2000" dirty="0" smtClean="0">
              <a:solidFill>
                <a:schemeClr val="bg1">
                  <a:lumMod val="85000"/>
                </a:schemeClr>
              </a:solidFill>
              <a:latin typeface="Lora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de-DE" sz="2000" dirty="0" err="1" smtClean="0">
                <a:solidFill>
                  <a:schemeClr val="bg1">
                    <a:lumMod val="8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parametrlərinin</a:t>
            </a:r>
            <a:r>
              <a:rPr lang="de-DE" sz="2000" dirty="0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identifikasiyasına</a:t>
            </a:r>
            <a:r>
              <a:rPr lang="de-DE" sz="2000" dirty="0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gətirilir</a:t>
            </a:r>
            <a:r>
              <a:rPr lang="de-DE" sz="2000" dirty="0" smtClean="0">
                <a:solidFill>
                  <a:schemeClr val="bg2">
                    <a:lumMod val="75000"/>
                  </a:schemeClr>
                </a:solidFill>
                <a:latin typeface="Lora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2000" dirty="0" smtClean="0">
              <a:solidFill>
                <a:schemeClr val="bg2">
                  <a:lumMod val="75000"/>
                </a:schemeClr>
              </a:solidFill>
              <a:latin typeface="Lora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4145" marR="0" indent="-139700" algn="just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39700" algn="l"/>
                <a:tab pos="279400" algn="l"/>
              </a:tabLst>
            </a:pPr>
            <a:r>
              <a:rPr lang="en-US" sz="1100" dirty="0" smtClean="0">
                <a:solidFill>
                  <a:schemeClr val="bg2">
                    <a:lumMod val="75000"/>
                  </a:schemeClr>
                </a:solidFill>
                <a:latin typeface="Times Latin"/>
                <a:ea typeface="Calibri" panose="020F0502020204030204" pitchFamily="34" charset="0"/>
              </a:rPr>
              <a:t> </a:t>
            </a:r>
          </a:p>
          <a:p>
            <a:pPr algn="just" hangingPunct="0">
              <a:lnSpc>
                <a:spcPct val="150000"/>
              </a:lnSpc>
              <a:tabLst>
                <a:tab pos="279400" algn="l"/>
              </a:tabLst>
            </a:pP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204;p21"/>
          <p:cNvSpPr/>
          <p:nvPr/>
        </p:nvSpPr>
        <p:spPr>
          <a:xfrm>
            <a:off x="4833685" y="6035516"/>
            <a:ext cx="505757" cy="446927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900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Bounded Rationality and Cognitive Limits in Political Decision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943" y="0"/>
            <a:ext cx="66620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80;p26"/>
          <p:cNvSpPr/>
          <p:nvPr/>
        </p:nvSpPr>
        <p:spPr>
          <a:xfrm>
            <a:off x="245185" y="228514"/>
            <a:ext cx="5665757" cy="6237600"/>
          </a:xfrm>
          <a:prstGeom prst="rect">
            <a:avLst/>
          </a:prstGeom>
          <a:noFill/>
          <a:ln w="38100" cap="flat" cmpd="sng">
            <a:solidFill>
              <a:schemeClr val="bg1">
                <a:lumMod val="50000"/>
              </a:schemeClr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"/>
            <a:ext cx="1223889" cy="534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0676" y="0"/>
            <a:ext cx="892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sz="3200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eni</a:t>
            </a:r>
            <a:endParaRPr lang="en-US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15642" r="40000" b="30626"/>
          <a:stretch/>
        </p:blipFill>
        <p:spPr>
          <a:xfrm>
            <a:off x="0" y="759656"/>
            <a:ext cx="6316394" cy="35572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1" t="17382" r="42378" b="22168"/>
          <a:stretch/>
        </p:blipFill>
        <p:spPr>
          <a:xfrm>
            <a:off x="5528602" y="3064278"/>
            <a:ext cx="6555545" cy="37937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59790" y="0"/>
            <a:ext cx="6832210" cy="954107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Qayda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əsaslı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məlumatların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granularity</a:t>
            </a:r>
          </a:p>
          <a:p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sistemləri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40886" y="304187"/>
            <a:ext cx="2398029" cy="461665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>
            <a:spAutoFit/>
          </a:bodyPr>
          <a:lstStyle/>
          <a:p>
            <a:r>
              <a:rPr lang="en-US" sz="2400" b="1" dirty="0" err="1"/>
              <a:t>eyni</a:t>
            </a:r>
            <a:r>
              <a:rPr lang="en-US" sz="2400" b="1" dirty="0"/>
              <a:t> </a:t>
            </a:r>
            <a:r>
              <a:rPr lang="az-Latn-AZ" sz="2400" b="1" dirty="0" smtClean="0"/>
              <a:t>səviyyələrdə</a:t>
            </a:r>
            <a:endParaRPr lang="en-US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8381082" y="2639424"/>
            <a:ext cx="2926699" cy="461665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>
            <a:spAutoFit/>
          </a:bodyPr>
          <a:lstStyle/>
          <a:p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müxtəlif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səviyyələrdə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525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esigning ethically pt. 1 - UX Collecti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" r="42957"/>
          <a:stretch/>
        </p:blipFill>
        <p:spPr bwMode="auto">
          <a:xfrm>
            <a:off x="1" y="0"/>
            <a:ext cx="58782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Google Shape;155;p28"/>
          <p:cNvSpPr/>
          <p:nvPr/>
        </p:nvSpPr>
        <p:spPr>
          <a:xfrm rot="352623">
            <a:off x="4815242" y="-375851"/>
            <a:ext cx="7122143" cy="7606846"/>
          </a:xfrm>
          <a:custGeom>
            <a:avLst/>
            <a:gdLst/>
            <a:ahLst/>
            <a:cxnLst/>
            <a:rect l="l" t="t" r="r" b="b"/>
            <a:pathLst>
              <a:path w="202425" h="5864" extrusionOk="0">
                <a:moveTo>
                  <a:pt x="7648" y="510"/>
                </a:moveTo>
                <a:lnTo>
                  <a:pt x="199876" y="0"/>
                </a:lnTo>
                <a:lnTo>
                  <a:pt x="202425" y="4079"/>
                </a:lnTo>
                <a:lnTo>
                  <a:pt x="0" y="586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11" name="Google Shape;142;p29"/>
          <p:cNvSpPr/>
          <p:nvPr/>
        </p:nvSpPr>
        <p:spPr>
          <a:xfrm rot="1480858" flipH="1">
            <a:off x="8197741" y="5228795"/>
            <a:ext cx="3286176" cy="2415909"/>
          </a:xfrm>
          <a:custGeom>
            <a:avLst/>
            <a:gdLst/>
            <a:ahLst/>
            <a:cxnLst/>
            <a:rect l="l" t="t" r="r" b="b"/>
            <a:pathLst>
              <a:path w="23361" h="43428" extrusionOk="0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  <a:alpha val="64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rgbClr val="5C1D14"/>
              </a:solidFill>
            </a:endParaRPr>
          </a:p>
        </p:txBody>
      </p:sp>
      <p:sp>
        <p:nvSpPr>
          <p:cNvPr id="8" name="Google Shape;204;p21"/>
          <p:cNvSpPr/>
          <p:nvPr/>
        </p:nvSpPr>
        <p:spPr>
          <a:xfrm>
            <a:off x="4833685" y="6035516"/>
            <a:ext cx="505757" cy="446927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92615" y="154745"/>
            <a:ext cx="70010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relyativ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modellər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assosiativ</a:t>
            </a:r>
            <a:endParaRPr lang="en-US" sz="24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xatirələr</a:t>
            </a:r>
            <a:endParaRPr lang="en-US" sz="24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61749" y="923165"/>
            <a:ext cx="5759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dəstlərin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əlaqəli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çevrilməsi</a:t>
            </a:r>
            <a:endParaRPr 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56628" y="147398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az-Latn-AZ" sz="2400" b="1" dirty="0" smtClean="0">
                <a:solidFill>
                  <a:schemeClr val="tx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əsas üsulu var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 err="1" smtClean="0">
                <a:solidFill>
                  <a:schemeClr val="tx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2400" b="1" dirty="0" smtClean="0">
                <a:solidFill>
                  <a:schemeClr val="tx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tx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münasibətlər</a:t>
            </a:r>
            <a:r>
              <a:rPr lang="en-US" sz="2400" b="1" dirty="0">
                <a:solidFill>
                  <a:schemeClr val="tx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tx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saxlama</a:t>
            </a:r>
            <a:endParaRPr lang="en-US" sz="2400" b="1" dirty="0">
              <a:solidFill>
                <a:schemeClr val="tx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 err="1" smtClean="0">
                <a:solidFill>
                  <a:schemeClr val="tx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nəticə</a:t>
            </a:r>
            <a:r>
              <a:rPr lang="en-US" sz="2400" b="1" dirty="0" smtClean="0">
                <a:solidFill>
                  <a:schemeClr val="tx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tx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çıxarmaq</a:t>
            </a:r>
            <a:endParaRPr lang="en-US" sz="2400" b="1" dirty="0">
              <a:solidFill>
                <a:schemeClr val="tx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1" t="37036" r="29651" b="29630"/>
          <a:stretch/>
        </p:blipFill>
        <p:spPr>
          <a:xfrm>
            <a:off x="5317588" y="3094893"/>
            <a:ext cx="6175717" cy="18850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1"/>
            <a:ext cx="1223889" cy="5345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0676" y="0"/>
            <a:ext cx="892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sz="3200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eni</a:t>
            </a:r>
            <a:endParaRPr lang="en-US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69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ow to crowdsource your decision-making (or not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9258"/>
            <a:ext cx="7620000" cy="525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15657" y="1161144"/>
            <a:ext cx="7242628" cy="4615542"/>
          </a:xfrm>
          <a:prstGeom prst="rect">
            <a:avLst/>
          </a:prstGeom>
          <a:solidFill>
            <a:srgbClr val="00206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Google Shape;180;p26"/>
          <p:cNvSpPr/>
          <p:nvPr/>
        </p:nvSpPr>
        <p:spPr>
          <a:xfrm>
            <a:off x="245185" y="228514"/>
            <a:ext cx="11148529" cy="62376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23889" cy="534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0676" y="0"/>
            <a:ext cx="892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eni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59443" y="641810"/>
            <a:ext cx="3865417" cy="523220"/>
          </a:xfrm>
          <a:prstGeom prst="rect">
            <a:avLst/>
          </a:prstGeom>
          <a:gradFill>
            <a:gsLst>
              <a:gs pos="0">
                <a:srgbClr val="002060"/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qərar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ağacları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4" t="41762" r="25733" b="19182"/>
          <a:stretch/>
        </p:blipFill>
        <p:spPr>
          <a:xfrm>
            <a:off x="4107766" y="1744392"/>
            <a:ext cx="6355550" cy="288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0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ow to crowdsource your decision-making (or not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9258"/>
            <a:ext cx="7620000" cy="525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15657" y="1161144"/>
            <a:ext cx="7242628" cy="4615542"/>
          </a:xfrm>
          <a:prstGeom prst="rect">
            <a:avLst/>
          </a:prstGeom>
          <a:solidFill>
            <a:srgbClr val="00206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Google Shape;180;p26"/>
          <p:cNvSpPr/>
          <p:nvPr/>
        </p:nvSpPr>
        <p:spPr>
          <a:xfrm>
            <a:off x="245185" y="228514"/>
            <a:ext cx="11148529" cy="62376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23889" cy="534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0676" y="0"/>
            <a:ext cx="892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eni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78296" y="641810"/>
            <a:ext cx="4509761" cy="523220"/>
          </a:xfrm>
          <a:prstGeom prst="rect">
            <a:avLst/>
          </a:prstGeom>
          <a:gradFill>
            <a:gsLst>
              <a:gs pos="0">
                <a:srgbClr val="002060"/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neyron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şəbəkələr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8" t="42260" r="36084" b="18685"/>
          <a:stretch/>
        </p:blipFill>
        <p:spPr>
          <a:xfrm>
            <a:off x="4768947" y="1842868"/>
            <a:ext cx="5064371" cy="3502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65564" y="1252025"/>
            <a:ext cx="6125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az-Latn-AZ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az-Latn-AZ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və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az-Latn-AZ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az-Latn-AZ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az-Latn-AZ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neyronlarından istifadə olunur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24024" y="1913206"/>
            <a:ext cx="3277772" cy="4642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55834" y="1964174"/>
            <a:ext cx="917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az-Latn-AZ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az-Latn-AZ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5778916" y="1964174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Latn-AZ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35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rstanding the decision-making process - SOCO Sales Tra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84269" y="0"/>
            <a:ext cx="74077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" y="-16329"/>
            <a:ext cx="699164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Google Shape;180;p26"/>
          <p:cNvSpPr/>
          <p:nvPr/>
        </p:nvSpPr>
        <p:spPr>
          <a:xfrm>
            <a:off x="245185" y="228514"/>
            <a:ext cx="6577646" cy="62376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6" name="Google Shape;183;p26"/>
          <p:cNvCxnSpPr/>
          <p:nvPr/>
        </p:nvCxnSpPr>
        <p:spPr>
          <a:xfrm flipV="1">
            <a:off x="397798" y="1195754"/>
            <a:ext cx="6312491" cy="14584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" name="Rectangle 6"/>
          <p:cNvSpPr/>
          <p:nvPr/>
        </p:nvSpPr>
        <p:spPr>
          <a:xfrm>
            <a:off x="342900" y="1289957"/>
            <a:ext cx="10109395" cy="5094514"/>
          </a:xfrm>
          <a:prstGeom prst="rect">
            <a:avLst/>
          </a:prstGeom>
          <a:solidFill>
            <a:schemeClr val="accent5">
              <a:lumMod val="5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Google Shape;204;p21"/>
          <p:cNvSpPr/>
          <p:nvPr/>
        </p:nvSpPr>
        <p:spPr>
          <a:xfrm>
            <a:off x="7282970" y="1349216"/>
            <a:ext cx="620058" cy="463256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2763" y="389140"/>
            <a:ext cx="588498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>
              <a:lnSpc>
                <a:spcPts val="1350"/>
              </a:lnSpc>
              <a:spcAft>
                <a:spcPts val="600"/>
              </a:spcAft>
            </a:pP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Qeyri-səlis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modellərin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istifadəsinə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heri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 fontAlgn="base">
              <a:lnSpc>
                <a:spcPts val="1350"/>
              </a:lnSpc>
              <a:spcAft>
                <a:spcPts val="6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heri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 fontAlgn="base">
              <a:lnSpc>
                <a:spcPts val="1350"/>
              </a:lnSpc>
              <a:spcAft>
                <a:spcPts val="600"/>
              </a:spcAft>
            </a:pP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air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nümunə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3612" y="1564697"/>
            <a:ext cx="9570721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ts val="600"/>
              </a:spcAft>
            </a:pP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Səbətə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qoşulmuş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döngədə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fiqurun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müstəvisində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fırlanan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sərbəst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tərs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sarğac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təsvir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edilən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sistemi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nəzərdən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keçirin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İdarəetmə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problemi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ayrı-ayrı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vaxtlarda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(t)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səbətə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bərpaedici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qüvvə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nəzarət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siqnalı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F (t)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tətbiq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etməklə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sarğaçın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şaquli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vəziyyətdə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qalmasını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təmin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etməkdir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fontAlgn="base">
              <a:spcAft>
                <a:spcPts val="600"/>
              </a:spcAft>
            </a:pP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Sarğaçın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xətti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və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bucar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mövqeyi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(x (t), d (t))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sürət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(k (t), d (t))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. Bu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problemi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çox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yolla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ifadə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etmək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olar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Adi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idarəetmə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nəzəriyyəsində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istifadə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edilən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daha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sadə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versiyalardan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birində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Hərəkət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tənliklərinin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xəttiləşməsi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sabitlik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xüsusiyyətləri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sabitlərinin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4 x 4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matrisində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eigen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dəyərləri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{Xi}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həqiqi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hissələrinin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müayinəsi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ilə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təyin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olunan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sistemin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modelində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nəticələnir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Şəkil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1-dəki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aşağı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yol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bu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işi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təmsil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edir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Sarğacın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aşağı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yolun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ortasında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göstərildiyi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kimi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Re 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(&amp;) &lt;0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tələb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etməklə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sabitləşdirilə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biləcəyi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məlumdur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. Bu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prosedur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idarəetmə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mühəndisliyində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qədər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yaygındır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ki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əksər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dizaynerlər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həqiqi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problemlərin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həlli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üçün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xəyali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nömrələrin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istifadəsi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barədə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düşünmürlər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"/>
            <a:ext cx="1223889" cy="534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0676" y="0"/>
            <a:ext cx="892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eni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818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rstanding the decision-making process - SOCO Sales Tra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84269" y="0"/>
            <a:ext cx="74077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" y="-16329"/>
            <a:ext cx="6188529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Google Shape;180;p26"/>
          <p:cNvSpPr/>
          <p:nvPr/>
        </p:nvSpPr>
        <p:spPr>
          <a:xfrm>
            <a:off x="245185" y="228514"/>
            <a:ext cx="5665757" cy="62376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2900" y="436098"/>
            <a:ext cx="10109395" cy="5948373"/>
          </a:xfrm>
          <a:prstGeom prst="rect">
            <a:avLst/>
          </a:prstGeom>
          <a:solidFill>
            <a:schemeClr val="accent5">
              <a:lumMod val="5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"/>
            <a:ext cx="1223889" cy="534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40676" y="0"/>
            <a:ext cx="892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eni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5" t="36041" r="22377" b="33361"/>
          <a:stretch/>
        </p:blipFill>
        <p:spPr>
          <a:xfrm>
            <a:off x="1392701" y="1505242"/>
            <a:ext cx="7877907" cy="421296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841673" y="1772529"/>
            <a:ext cx="1336431" cy="773723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27607" y="1739092"/>
            <a:ext cx="1561514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az-Latn-AZ" sz="1600" dirty="0" smtClean="0"/>
              <a:t>Qeyri-səlis s</a:t>
            </a:r>
            <a:r>
              <a:rPr lang="en-US" sz="1600" dirty="0" err="1" smtClean="0"/>
              <a:t>istem</a:t>
            </a:r>
            <a:r>
              <a:rPr lang="en-US" sz="1600" dirty="0" smtClean="0"/>
              <a:t> </a:t>
            </a:r>
            <a:r>
              <a:rPr lang="en-US" sz="1600" dirty="0" err="1" smtClean="0"/>
              <a:t>varibollari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4768948" y="1702191"/>
            <a:ext cx="1322364" cy="104100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z-Latn-AZ" dirty="0" smtClean="0"/>
              <a:t>vv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49329" y="1767839"/>
            <a:ext cx="1538068" cy="773723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81185" y="1668753"/>
            <a:ext cx="1788427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/>
              <a:t>qeyri-səlis</a:t>
            </a:r>
            <a:r>
              <a:rPr lang="en-US" sz="1600" dirty="0"/>
              <a:t> </a:t>
            </a:r>
            <a:r>
              <a:rPr lang="en-US" sz="1600" dirty="0" err="1"/>
              <a:t>idarəetmə</a:t>
            </a:r>
            <a:r>
              <a:rPr lang="en-US" sz="1600" dirty="0"/>
              <a:t> </a:t>
            </a:r>
            <a:r>
              <a:rPr lang="en-US" sz="1600" dirty="0" err="1"/>
              <a:t>qaydalarını</a:t>
            </a:r>
            <a:r>
              <a:rPr lang="en-US" sz="1600" dirty="0"/>
              <a:t> </a:t>
            </a:r>
            <a:r>
              <a:rPr lang="en-US" sz="1600" dirty="0" err="1"/>
              <a:t>əsaslandırmaq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654018" y="1885070"/>
            <a:ext cx="1603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1600" dirty="0" smtClean="0"/>
              <a:t>Diffuziya yoxlanış siqnalı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7659858" y="3334043"/>
            <a:ext cx="1538068" cy="67524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z-Latn-AZ" dirty="0"/>
              <a:t>csarkaç </a:t>
            </a:r>
            <a:r>
              <a:rPr lang="az-Latn-AZ" dirty="0" smtClean="0"/>
              <a:t>sabitləşirsarka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666634" y="3455350"/>
            <a:ext cx="1669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sarkaç</a:t>
            </a:r>
            <a:r>
              <a:rPr lang="en-US" dirty="0"/>
              <a:t> </a:t>
            </a:r>
            <a:r>
              <a:rPr lang="en-US" dirty="0" err="1"/>
              <a:t>sabitləşir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700910" y="4766603"/>
            <a:ext cx="1824111" cy="7620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z-Latn-AZ" dirty="0"/>
              <a:t>csarkaç </a:t>
            </a:r>
            <a:r>
              <a:rPr lang="az-Latn-AZ" dirty="0" smtClean="0"/>
              <a:t>sabitləşirsarka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768947" y="4792393"/>
            <a:ext cx="1484141" cy="70807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z-Latn-AZ" dirty="0"/>
              <a:t>csarkaç </a:t>
            </a:r>
            <a:r>
              <a:rPr lang="az-Latn-AZ" dirty="0" smtClean="0"/>
              <a:t>sabitləşirsarka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30658" y="4804117"/>
            <a:ext cx="1538068" cy="67524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z-Latn-AZ" dirty="0"/>
              <a:t>csarkaç </a:t>
            </a:r>
            <a:r>
              <a:rPr lang="az-Latn-AZ" dirty="0" smtClean="0"/>
              <a:t>sabitləşirsarka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552135" y="3331698"/>
            <a:ext cx="1538068" cy="69166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z-Latn-AZ" dirty="0"/>
              <a:t>csarkaç </a:t>
            </a:r>
            <a:r>
              <a:rPr lang="az-Latn-AZ" dirty="0" smtClean="0"/>
              <a:t>sabitləşirsarka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547545" y="3356875"/>
            <a:ext cx="18287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tərs</a:t>
            </a:r>
            <a:r>
              <a:rPr lang="en-US" sz="1600" dirty="0"/>
              <a:t> </a:t>
            </a:r>
            <a:r>
              <a:rPr lang="en-US" sz="1600" dirty="0" err="1"/>
              <a:t>bir</a:t>
            </a:r>
            <a:r>
              <a:rPr lang="en-US" sz="1600" dirty="0"/>
              <a:t> </a:t>
            </a:r>
            <a:r>
              <a:rPr lang="en-US" sz="1600" dirty="0" err="1"/>
              <a:t>sarkacı</a:t>
            </a:r>
            <a:r>
              <a:rPr lang="en-US" sz="1600" dirty="0"/>
              <a:t> </a:t>
            </a:r>
            <a:r>
              <a:rPr lang="en-US" sz="1600" dirty="0" err="1"/>
              <a:t>sabitləşdirin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48372" y="4833984"/>
            <a:ext cx="14593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xətti</a:t>
            </a:r>
            <a:r>
              <a:rPr lang="en-US" sz="1600" dirty="0"/>
              <a:t> </a:t>
            </a:r>
            <a:r>
              <a:rPr lang="en-US" sz="1600" dirty="0" err="1"/>
              <a:t>idarəetmə</a:t>
            </a:r>
            <a:r>
              <a:rPr lang="en-US" sz="1600" dirty="0"/>
              <a:t> </a:t>
            </a:r>
            <a:r>
              <a:rPr lang="en-US" sz="1600" dirty="0" err="1"/>
              <a:t>tənlikləri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4751447" y="4833983"/>
            <a:ext cx="19025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 (&amp;) &lt;0 </a:t>
            </a:r>
            <a:r>
              <a:rPr lang="en-US" sz="1600" dirty="0" err="1"/>
              <a:t>almaq</a:t>
            </a:r>
            <a:r>
              <a:rPr lang="en-US" sz="1600" dirty="0"/>
              <a:t> </a:t>
            </a:r>
            <a:r>
              <a:rPr lang="en-US" sz="1600" dirty="0" err="1"/>
              <a:t>üçün</a:t>
            </a:r>
            <a:r>
              <a:rPr lang="en-US" sz="1600" dirty="0"/>
              <a:t> </a:t>
            </a:r>
            <a:r>
              <a:rPr lang="en-US" sz="1600" dirty="0" err="1"/>
              <a:t>tənzimləyir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6737236" y="4777713"/>
            <a:ext cx="18159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dekomplex</a:t>
            </a:r>
            <a:r>
              <a:rPr lang="en-US" sz="1600" dirty="0"/>
              <a:t> </a:t>
            </a:r>
            <a:r>
              <a:rPr lang="en-US" sz="1600" dirty="0" err="1"/>
              <a:t>nəzarət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1599027" y="461108"/>
            <a:ext cx="77700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Həqiqi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idarəetmə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problemlərinin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həlləri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"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xəyali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əvəzlərə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yerləşdirilərək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tapıldı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384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ow to crowdsource your decision-making (or not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9258"/>
            <a:ext cx="7620000" cy="525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15657" y="1161144"/>
            <a:ext cx="7242628" cy="4615542"/>
          </a:xfrm>
          <a:prstGeom prst="rect">
            <a:avLst/>
          </a:prstGeom>
          <a:solidFill>
            <a:srgbClr val="00206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Google Shape;180;p26"/>
          <p:cNvSpPr/>
          <p:nvPr/>
        </p:nvSpPr>
        <p:spPr>
          <a:xfrm>
            <a:off x="245185" y="228514"/>
            <a:ext cx="11148529" cy="62376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87181" y="641810"/>
            <a:ext cx="5005088" cy="523220"/>
          </a:xfrm>
          <a:prstGeom prst="rect">
            <a:avLst/>
          </a:prstGeom>
          <a:gradFill>
            <a:gsLst>
              <a:gs pos="0">
                <a:srgbClr val="00206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Tsukamoto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modelləri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3882683" y="1401466"/>
            <a:ext cx="690566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Tsukamoto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modelləri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az-Latn-AZ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də vardır ki, onlar</a:t>
            </a:r>
            <a:r>
              <a:rPr lang="az-Latn-AZ" sz="2000" b="1" dirty="0">
                <a:solidFill>
                  <a:schemeClr val="bg1"/>
                </a:solidFill>
              </a:rPr>
              <a:t> </a:t>
            </a:r>
            <a:r>
              <a:rPr lang="az-Latn-AZ" sz="2000" b="1" dirty="0" smtClean="0">
                <a:solidFill>
                  <a:schemeClr val="bg1"/>
                </a:solidFill>
              </a:rPr>
              <a:t>x</a:t>
            </a:r>
            <a:r>
              <a:rPr lang="en-US" sz="2000" b="1" dirty="0" err="1" smtClean="0">
                <a:solidFill>
                  <a:schemeClr val="bg1"/>
                </a:solidFill>
              </a:rPr>
              <a:t>üsusi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qayda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ardıcıllığı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ilə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xarakterizə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olunur</a:t>
            </a:r>
            <a:r>
              <a:rPr lang="en-US" sz="2000" b="1" dirty="0">
                <a:solidFill>
                  <a:schemeClr val="bg1"/>
                </a:solidFill>
              </a:rPr>
              <a:t>. </a:t>
            </a:r>
            <a:r>
              <a:rPr lang="en-US" sz="2000" b="1" dirty="0" err="1">
                <a:solidFill>
                  <a:schemeClr val="bg1"/>
                </a:solidFill>
              </a:rPr>
              <a:t>Nəticədə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hər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bir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qaydanın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təxirə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salınmış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nəticəsi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qaydanın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atəş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gücünə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görə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yaranan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az-Latn-AZ" sz="2000" b="1" dirty="0" smtClean="0">
                <a:solidFill>
                  <a:schemeClr val="bg1"/>
                </a:solidFill>
              </a:rPr>
              <a:t>yeni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dəyər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kimi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müəyyən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edilir</a:t>
            </a:r>
            <a:r>
              <a:rPr lang="en-US" sz="2000" b="1" dirty="0">
                <a:solidFill>
                  <a:schemeClr val="bg1"/>
                </a:solidFill>
              </a:rPr>
              <a:t>. </a:t>
            </a:r>
            <a:r>
              <a:rPr lang="en-US" sz="2000" b="1" dirty="0" err="1">
                <a:solidFill>
                  <a:schemeClr val="bg1"/>
                </a:solidFill>
              </a:rPr>
              <a:t>Daha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sonra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qeyri-səlis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modelin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az-Latn-AZ" sz="2000" b="1" dirty="0" smtClean="0">
                <a:solidFill>
                  <a:schemeClr val="bg1"/>
                </a:solidFill>
              </a:rPr>
              <a:t>yeni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çıxışı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defulsiyanın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ölçülmüş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sahə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metodu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baxımından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və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ya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başqa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sözlə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hər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bir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qaydanın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nəticələrinin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orta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çəkili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götürülməsi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baxımından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əldə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edilir</a:t>
            </a:r>
            <a:r>
              <a:rPr lang="en-US" sz="2000" b="1" dirty="0" smtClean="0">
                <a:solidFill>
                  <a:schemeClr val="bg1"/>
                </a:solidFill>
              </a:rPr>
              <a:t>.</a:t>
            </a:r>
            <a:endParaRPr lang="az-Latn-AZ" sz="2000" b="1" dirty="0" smtClean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Takagi-</a:t>
            </a:r>
            <a:r>
              <a:rPr lang="en-US" sz="2000" b="1" dirty="0" err="1">
                <a:solidFill>
                  <a:schemeClr val="bg1"/>
                </a:solidFill>
              </a:rPr>
              <a:t>Sugeno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qeyri-səlis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modellərinin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vəziyyətinə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bənzəyir</a:t>
            </a:r>
            <a:r>
              <a:rPr lang="en-US" sz="2000" b="1" dirty="0">
                <a:solidFill>
                  <a:schemeClr val="bg1"/>
                </a:solidFill>
              </a:rPr>
              <a:t>. </a:t>
            </a:r>
            <a:r>
              <a:rPr lang="en-US" sz="2000" b="1" dirty="0" err="1">
                <a:solidFill>
                  <a:schemeClr val="bg1"/>
                </a:solidFill>
              </a:rPr>
              <a:t>Çəkilmənin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orta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çəkili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metodunun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tətbiqi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digər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vaxt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aparan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defüzsiya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metodlarından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qaçınır</a:t>
            </a:r>
            <a:r>
              <a:rPr lang="en-US" sz="2000" b="1" dirty="0">
                <a:solidFill>
                  <a:schemeClr val="bg1"/>
                </a:solidFill>
              </a:rPr>
              <a:t>. </a:t>
            </a:r>
            <a:r>
              <a:rPr lang="en-US" sz="2000" b="1" dirty="0" err="1">
                <a:solidFill>
                  <a:schemeClr val="bg1"/>
                </a:solidFill>
              </a:rPr>
              <a:t>Ancaq</a:t>
            </a:r>
            <a:r>
              <a:rPr lang="en-US" sz="2000" b="1" dirty="0">
                <a:solidFill>
                  <a:schemeClr val="bg1"/>
                </a:solidFill>
              </a:rPr>
              <a:t> Tsukamoto </a:t>
            </a:r>
            <a:r>
              <a:rPr lang="en-US" sz="2000" b="1" dirty="0" err="1">
                <a:solidFill>
                  <a:schemeClr val="bg1"/>
                </a:solidFill>
              </a:rPr>
              <a:t>qeyri-səlis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modelləri</a:t>
            </a:r>
            <a:r>
              <a:rPr lang="en-US" sz="2000" b="1" dirty="0">
                <a:solidFill>
                  <a:schemeClr val="bg1"/>
                </a:solidFill>
              </a:rPr>
              <a:t> nadir </a:t>
            </a:r>
            <a:r>
              <a:rPr lang="en-US" sz="2000" b="1" dirty="0" err="1">
                <a:solidFill>
                  <a:schemeClr val="bg1"/>
                </a:solidFill>
              </a:rPr>
              <a:t>hallarda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istifadə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olunur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çünki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</a:rPr>
              <a:t>Takagi-</a:t>
            </a:r>
            <a:r>
              <a:rPr lang="en-US" sz="2000" b="1" dirty="0" err="1" smtClean="0">
                <a:solidFill>
                  <a:schemeClr val="bg1"/>
                </a:solidFill>
              </a:rPr>
              <a:t>Sugeno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modelləri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qədər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şəffaf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deyildir</a:t>
            </a:r>
            <a:r>
              <a:rPr lang="en-US" sz="20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23889" cy="534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0676" y="0"/>
            <a:ext cx="892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eni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214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ake Up Your Mind: Enhance Your Decision-Making Skills - Executiv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330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48001" y="1016000"/>
            <a:ext cx="7765142" cy="48187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Google Shape;180;p26"/>
          <p:cNvSpPr/>
          <p:nvPr/>
        </p:nvSpPr>
        <p:spPr>
          <a:xfrm>
            <a:off x="245184" y="609600"/>
            <a:ext cx="11119502" cy="5856513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" name="Google Shape;204;p21"/>
          <p:cNvSpPr/>
          <p:nvPr/>
        </p:nvSpPr>
        <p:spPr>
          <a:xfrm>
            <a:off x="10202428" y="1223889"/>
            <a:ext cx="489018" cy="340751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91727" y="855003"/>
            <a:ext cx="774192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Tsukamoto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modelinin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işləmə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prinsipi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765" y="1874251"/>
            <a:ext cx="7070260" cy="34855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1223889" cy="534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0676" y="0"/>
            <a:ext cx="892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eni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323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/>
          <p:nvPr/>
        </p:nvSpPr>
        <p:spPr>
          <a:xfrm>
            <a:off x="-1930000" y="-2801300"/>
            <a:ext cx="6698800" cy="6698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3" name="Google Shape;203;p23"/>
          <p:cNvSpPr/>
          <p:nvPr/>
        </p:nvSpPr>
        <p:spPr>
          <a:xfrm>
            <a:off x="1468033" y="1336867"/>
            <a:ext cx="3063600" cy="306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4" name="Google Shape;204;p23"/>
          <p:cNvSpPr txBox="1">
            <a:spLocks noGrp="1"/>
          </p:cNvSpPr>
          <p:nvPr>
            <p:ph type="ctrTitle"/>
          </p:nvPr>
        </p:nvSpPr>
        <p:spPr>
          <a:xfrm>
            <a:off x="4472165" y="1199550"/>
            <a:ext cx="7868142" cy="273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az-Latn-AZ" sz="6000" dirty="0" smtClean="0"/>
              <a:t>Diqqətiniz üçün təşəkkürlər</a:t>
            </a:r>
            <a:endParaRPr sz="6000" dirty="0"/>
          </a:p>
        </p:txBody>
      </p:sp>
      <p:grpSp>
        <p:nvGrpSpPr>
          <p:cNvPr id="7" name="Google Shape;2953;p44"/>
          <p:cNvGrpSpPr/>
          <p:nvPr/>
        </p:nvGrpSpPr>
        <p:grpSpPr>
          <a:xfrm>
            <a:off x="8631493" y="4384554"/>
            <a:ext cx="2900492" cy="1685416"/>
            <a:chOff x="-277325" y="4298900"/>
            <a:chExt cx="1257875" cy="730925"/>
          </a:xfrm>
        </p:grpSpPr>
        <p:sp>
          <p:nvSpPr>
            <p:cNvPr id="8" name="Google Shape;2954;p44"/>
            <p:cNvSpPr/>
            <p:nvPr/>
          </p:nvSpPr>
          <p:spPr>
            <a:xfrm>
              <a:off x="171450" y="4415350"/>
              <a:ext cx="556050" cy="224275"/>
            </a:xfrm>
            <a:custGeom>
              <a:avLst/>
              <a:gdLst/>
              <a:ahLst/>
              <a:cxnLst/>
              <a:rect l="l" t="t" r="r" b="b"/>
              <a:pathLst>
                <a:path w="22242" h="8971" extrusionOk="0">
                  <a:moveTo>
                    <a:pt x="9061" y="1"/>
                  </a:moveTo>
                  <a:cubicBezTo>
                    <a:pt x="8801" y="1"/>
                    <a:pt x="8540" y="5"/>
                    <a:pt x="8280" y="14"/>
                  </a:cubicBezTo>
                  <a:cubicBezTo>
                    <a:pt x="7789" y="30"/>
                    <a:pt x="7302" y="62"/>
                    <a:pt x="6816" y="111"/>
                  </a:cubicBezTo>
                  <a:cubicBezTo>
                    <a:pt x="6251" y="168"/>
                    <a:pt x="5691" y="245"/>
                    <a:pt x="5139" y="345"/>
                  </a:cubicBezTo>
                  <a:cubicBezTo>
                    <a:pt x="4306" y="493"/>
                    <a:pt x="3483" y="699"/>
                    <a:pt x="2676" y="956"/>
                  </a:cubicBezTo>
                  <a:cubicBezTo>
                    <a:pt x="1725" y="1264"/>
                    <a:pt x="826" y="1645"/>
                    <a:pt x="4" y="2100"/>
                  </a:cubicBezTo>
                  <a:lnTo>
                    <a:pt x="0" y="3423"/>
                  </a:lnTo>
                  <a:cubicBezTo>
                    <a:pt x="822" y="2968"/>
                    <a:pt x="1721" y="2586"/>
                    <a:pt x="2672" y="2280"/>
                  </a:cubicBezTo>
                  <a:cubicBezTo>
                    <a:pt x="3479" y="2021"/>
                    <a:pt x="4302" y="1817"/>
                    <a:pt x="5135" y="1668"/>
                  </a:cubicBezTo>
                  <a:cubicBezTo>
                    <a:pt x="5687" y="1568"/>
                    <a:pt x="6247" y="1491"/>
                    <a:pt x="6813" y="1435"/>
                  </a:cubicBezTo>
                  <a:cubicBezTo>
                    <a:pt x="7297" y="1386"/>
                    <a:pt x="7785" y="1354"/>
                    <a:pt x="8276" y="1338"/>
                  </a:cubicBezTo>
                  <a:cubicBezTo>
                    <a:pt x="8530" y="1328"/>
                    <a:pt x="8784" y="1324"/>
                    <a:pt x="9039" y="1324"/>
                  </a:cubicBezTo>
                  <a:cubicBezTo>
                    <a:pt x="9232" y="1324"/>
                    <a:pt x="9425" y="1326"/>
                    <a:pt x="9618" y="1331"/>
                  </a:cubicBezTo>
                  <a:cubicBezTo>
                    <a:pt x="10050" y="1341"/>
                    <a:pt x="10481" y="1365"/>
                    <a:pt x="10911" y="1400"/>
                  </a:cubicBezTo>
                  <a:cubicBezTo>
                    <a:pt x="11339" y="1436"/>
                    <a:pt x="11764" y="1483"/>
                    <a:pt x="12186" y="1543"/>
                  </a:cubicBezTo>
                  <a:cubicBezTo>
                    <a:pt x="12625" y="1605"/>
                    <a:pt x="13060" y="1680"/>
                    <a:pt x="13488" y="1770"/>
                  </a:cubicBezTo>
                  <a:cubicBezTo>
                    <a:pt x="13954" y="1866"/>
                    <a:pt x="14412" y="1978"/>
                    <a:pt x="14862" y="2106"/>
                  </a:cubicBezTo>
                  <a:cubicBezTo>
                    <a:pt x="15410" y="2261"/>
                    <a:pt x="15943" y="2441"/>
                    <a:pt x="16456" y="2644"/>
                  </a:cubicBezTo>
                  <a:cubicBezTo>
                    <a:pt x="17110" y="2900"/>
                    <a:pt x="17745" y="3204"/>
                    <a:pt x="18354" y="3554"/>
                  </a:cubicBezTo>
                  <a:cubicBezTo>
                    <a:pt x="20945" y="5050"/>
                    <a:pt x="22239" y="7012"/>
                    <a:pt x="22232" y="8971"/>
                  </a:cubicBezTo>
                  <a:lnTo>
                    <a:pt x="22236" y="7647"/>
                  </a:lnTo>
                  <a:cubicBezTo>
                    <a:pt x="22241" y="5688"/>
                    <a:pt x="20947" y="3727"/>
                    <a:pt x="18356" y="2230"/>
                  </a:cubicBezTo>
                  <a:cubicBezTo>
                    <a:pt x="17746" y="1882"/>
                    <a:pt x="17112" y="1578"/>
                    <a:pt x="16458" y="1321"/>
                  </a:cubicBezTo>
                  <a:cubicBezTo>
                    <a:pt x="15945" y="1118"/>
                    <a:pt x="15412" y="939"/>
                    <a:pt x="14864" y="782"/>
                  </a:cubicBezTo>
                  <a:cubicBezTo>
                    <a:pt x="14415" y="655"/>
                    <a:pt x="13958" y="543"/>
                    <a:pt x="13491" y="446"/>
                  </a:cubicBezTo>
                  <a:cubicBezTo>
                    <a:pt x="13063" y="358"/>
                    <a:pt x="12628" y="282"/>
                    <a:pt x="12188" y="219"/>
                  </a:cubicBezTo>
                  <a:cubicBezTo>
                    <a:pt x="11766" y="160"/>
                    <a:pt x="11342" y="112"/>
                    <a:pt x="10913" y="77"/>
                  </a:cubicBezTo>
                  <a:cubicBezTo>
                    <a:pt x="10485" y="41"/>
                    <a:pt x="10054" y="19"/>
                    <a:pt x="9621" y="8"/>
                  </a:cubicBezTo>
                  <a:cubicBezTo>
                    <a:pt x="9434" y="3"/>
                    <a:pt x="9248" y="1"/>
                    <a:pt x="9061" y="1"/>
                  </a:cubicBezTo>
                  <a:close/>
                </a:path>
              </a:pathLst>
            </a:custGeom>
            <a:solidFill>
              <a:srgbClr val="F7003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" name="Google Shape;2955;p44"/>
            <p:cNvSpPr/>
            <p:nvPr/>
          </p:nvSpPr>
          <p:spPr>
            <a:xfrm>
              <a:off x="781725" y="4611725"/>
              <a:ext cx="146625" cy="239475"/>
            </a:xfrm>
            <a:custGeom>
              <a:avLst/>
              <a:gdLst/>
              <a:ahLst/>
              <a:cxnLst/>
              <a:rect l="l" t="t" r="r" b="b"/>
              <a:pathLst>
                <a:path w="5865" h="9579" extrusionOk="0">
                  <a:moveTo>
                    <a:pt x="5864" y="0"/>
                  </a:moveTo>
                  <a:lnTo>
                    <a:pt x="5864" y="0"/>
                  </a:lnTo>
                  <a:cubicBezTo>
                    <a:pt x="5852" y="409"/>
                    <a:pt x="5806" y="814"/>
                    <a:pt x="5725" y="1215"/>
                  </a:cubicBezTo>
                  <a:cubicBezTo>
                    <a:pt x="5644" y="1621"/>
                    <a:pt x="5529" y="2020"/>
                    <a:pt x="5382" y="2407"/>
                  </a:cubicBezTo>
                  <a:cubicBezTo>
                    <a:pt x="5226" y="2823"/>
                    <a:pt x="5038" y="3227"/>
                    <a:pt x="4817" y="3614"/>
                  </a:cubicBezTo>
                  <a:cubicBezTo>
                    <a:pt x="4567" y="4055"/>
                    <a:pt x="4283" y="4477"/>
                    <a:pt x="3968" y="4875"/>
                  </a:cubicBezTo>
                  <a:cubicBezTo>
                    <a:pt x="3566" y="5382"/>
                    <a:pt x="3125" y="5856"/>
                    <a:pt x="2648" y="6294"/>
                  </a:cubicBezTo>
                  <a:cubicBezTo>
                    <a:pt x="1898" y="6986"/>
                    <a:pt x="1017" y="7643"/>
                    <a:pt x="4" y="8255"/>
                  </a:cubicBezTo>
                  <a:lnTo>
                    <a:pt x="1" y="9578"/>
                  </a:lnTo>
                  <a:cubicBezTo>
                    <a:pt x="1013" y="8967"/>
                    <a:pt x="1895" y="8308"/>
                    <a:pt x="2644" y="7617"/>
                  </a:cubicBezTo>
                  <a:cubicBezTo>
                    <a:pt x="3121" y="7180"/>
                    <a:pt x="3562" y="6706"/>
                    <a:pt x="3964" y="6199"/>
                  </a:cubicBezTo>
                  <a:cubicBezTo>
                    <a:pt x="4279" y="5800"/>
                    <a:pt x="4563" y="5378"/>
                    <a:pt x="4813" y="4936"/>
                  </a:cubicBezTo>
                  <a:cubicBezTo>
                    <a:pt x="5034" y="4549"/>
                    <a:pt x="5222" y="4146"/>
                    <a:pt x="5379" y="3730"/>
                  </a:cubicBezTo>
                  <a:cubicBezTo>
                    <a:pt x="5526" y="3342"/>
                    <a:pt x="5640" y="2944"/>
                    <a:pt x="5721" y="2538"/>
                  </a:cubicBezTo>
                  <a:cubicBezTo>
                    <a:pt x="5802" y="2138"/>
                    <a:pt x="5848" y="1731"/>
                    <a:pt x="5861" y="1323"/>
                  </a:cubicBezTo>
                  <a:lnTo>
                    <a:pt x="5864" y="0"/>
                  </a:lnTo>
                  <a:close/>
                </a:path>
              </a:pathLst>
            </a:custGeom>
            <a:solidFill>
              <a:srgbClr val="F7003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" name="Google Shape;2956;p44"/>
            <p:cNvSpPr/>
            <p:nvPr/>
          </p:nvSpPr>
          <p:spPr>
            <a:xfrm>
              <a:off x="779950" y="4818125"/>
              <a:ext cx="1900" cy="34175"/>
            </a:xfrm>
            <a:custGeom>
              <a:avLst/>
              <a:gdLst/>
              <a:ahLst/>
              <a:cxnLst/>
              <a:rect l="l" t="t" r="r" b="b"/>
              <a:pathLst>
                <a:path w="76" h="1367" extrusionOk="0">
                  <a:moveTo>
                    <a:pt x="75" y="0"/>
                  </a:moveTo>
                  <a:lnTo>
                    <a:pt x="4" y="42"/>
                  </a:lnTo>
                  <a:lnTo>
                    <a:pt x="1" y="1366"/>
                  </a:lnTo>
                  <a:lnTo>
                    <a:pt x="72" y="132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5003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" name="Google Shape;2957;p44"/>
            <p:cNvSpPr/>
            <p:nvPr/>
          </p:nvSpPr>
          <p:spPr>
            <a:xfrm>
              <a:off x="-277325" y="4446850"/>
              <a:ext cx="952550" cy="582975"/>
            </a:xfrm>
            <a:custGeom>
              <a:avLst/>
              <a:gdLst/>
              <a:ahLst/>
              <a:cxnLst/>
              <a:rect l="l" t="t" r="r" b="b"/>
              <a:pathLst>
                <a:path w="38102" h="23319" extrusionOk="0">
                  <a:moveTo>
                    <a:pt x="5" y="0"/>
                  </a:moveTo>
                  <a:lnTo>
                    <a:pt x="1" y="1324"/>
                  </a:lnTo>
                  <a:lnTo>
                    <a:pt x="38098" y="23319"/>
                  </a:lnTo>
                  <a:lnTo>
                    <a:pt x="38101" y="2199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7002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" name="Google Shape;2958;p44"/>
            <p:cNvSpPr/>
            <p:nvPr/>
          </p:nvSpPr>
          <p:spPr>
            <a:xfrm>
              <a:off x="675100" y="4877300"/>
              <a:ext cx="205625" cy="152525"/>
            </a:xfrm>
            <a:custGeom>
              <a:avLst/>
              <a:gdLst/>
              <a:ahLst/>
              <a:cxnLst/>
              <a:rect l="l" t="t" r="r" b="b"/>
              <a:pathLst>
                <a:path w="8225" h="6101" extrusionOk="0">
                  <a:moveTo>
                    <a:pt x="8224" y="0"/>
                  </a:moveTo>
                  <a:lnTo>
                    <a:pt x="4" y="4777"/>
                  </a:lnTo>
                  <a:lnTo>
                    <a:pt x="1" y="6101"/>
                  </a:lnTo>
                  <a:lnTo>
                    <a:pt x="8220" y="1324"/>
                  </a:lnTo>
                  <a:lnTo>
                    <a:pt x="8224" y="0"/>
                  </a:lnTo>
                  <a:close/>
                </a:path>
              </a:pathLst>
            </a:custGeom>
            <a:solidFill>
              <a:srgbClr val="F7003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" name="Google Shape;2959;p44"/>
            <p:cNvSpPr/>
            <p:nvPr/>
          </p:nvSpPr>
          <p:spPr>
            <a:xfrm>
              <a:off x="-277225" y="4298900"/>
              <a:ext cx="1257775" cy="697825"/>
            </a:xfrm>
            <a:custGeom>
              <a:avLst/>
              <a:gdLst/>
              <a:ahLst/>
              <a:cxnLst/>
              <a:rect l="l" t="t" r="r" b="b"/>
              <a:pathLst>
                <a:path w="50311" h="27913" extrusionOk="0">
                  <a:moveTo>
                    <a:pt x="27002" y="4659"/>
                  </a:moveTo>
                  <a:cubicBezTo>
                    <a:pt x="30363" y="4659"/>
                    <a:pt x="33728" y="5402"/>
                    <a:pt x="36303" y="6888"/>
                  </a:cubicBezTo>
                  <a:cubicBezTo>
                    <a:pt x="41377" y="9818"/>
                    <a:pt x="41474" y="14535"/>
                    <a:pt x="36586" y="17518"/>
                  </a:cubicBezTo>
                  <a:lnTo>
                    <a:pt x="17950" y="6759"/>
                  </a:lnTo>
                  <a:lnTo>
                    <a:pt x="17951" y="6759"/>
                  </a:lnTo>
                  <a:cubicBezTo>
                    <a:pt x="20479" y="5359"/>
                    <a:pt x="23738" y="4659"/>
                    <a:pt x="27002" y="4659"/>
                  </a:cubicBezTo>
                  <a:close/>
                  <a:moveTo>
                    <a:pt x="26977" y="0"/>
                  </a:moveTo>
                  <a:cubicBezTo>
                    <a:pt x="21655" y="0"/>
                    <a:pt x="16339" y="1155"/>
                    <a:pt x="12245" y="3464"/>
                  </a:cubicBezTo>
                  <a:lnTo>
                    <a:pt x="8221" y="1142"/>
                  </a:lnTo>
                  <a:lnTo>
                    <a:pt x="1" y="5918"/>
                  </a:lnTo>
                  <a:lnTo>
                    <a:pt x="38097" y="27913"/>
                  </a:lnTo>
                  <a:lnTo>
                    <a:pt x="46317" y="23136"/>
                  </a:lnTo>
                  <a:lnTo>
                    <a:pt x="42291" y="20811"/>
                  </a:lnTo>
                  <a:cubicBezTo>
                    <a:pt x="50311" y="16012"/>
                    <a:pt x="50200" y="8343"/>
                    <a:pt x="41973" y="3593"/>
                  </a:cubicBezTo>
                  <a:cubicBezTo>
                    <a:pt x="37823" y="1197"/>
                    <a:pt x="32397" y="0"/>
                    <a:pt x="26977" y="0"/>
                  </a:cubicBezTo>
                  <a:close/>
                </a:path>
              </a:pathLst>
            </a:custGeom>
            <a:solidFill>
              <a:srgbClr val="F9426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" name="Google Shape;2960;p44"/>
            <p:cNvSpPr/>
            <p:nvPr/>
          </p:nvSpPr>
          <p:spPr>
            <a:xfrm>
              <a:off x="-277325" y="4411625"/>
              <a:ext cx="1011925" cy="584500"/>
            </a:xfrm>
            <a:custGeom>
              <a:avLst/>
              <a:gdLst/>
              <a:ahLst/>
              <a:cxnLst/>
              <a:rect l="l" t="t" r="r" b="b"/>
              <a:pathLst>
                <a:path w="40477" h="23380" extrusionOk="0">
                  <a:moveTo>
                    <a:pt x="2382" y="1"/>
                  </a:moveTo>
                  <a:lnTo>
                    <a:pt x="1" y="1384"/>
                  </a:lnTo>
                  <a:lnTo>
                    <a:pt x="38095" y="23379"/>
                  </a:lnTo>
                  <a:lnTo>
                    <a:pt x="40476" y="21994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rgbClr val="FB6B8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" name="Google Shape;2961;p44"/>
            <p:cNvSpPr/>
            <p:nvPr/>
          </p:nvSpPr>
          <p:spPr>
            <a:xfrm>
              <a:off x="-91425" y="4478300"/>
              <a:ext cx="159500" cy="92600"/>
            </a:xfrm>
            <a:custGeom>
              <a:avLst/>
              <a:gdLst/>
              <a:ahLst/>
              <a:cxnLst/>
              <a:rect l="l" t="t" r="r" b="b"/>
              <a:pathLst>
                <a:path w="6380" h="3704" extrusionOk="0">
                  <a:moveTo>
                    <a:pt x="5207" y="0"/>
                  </a:moveTo>
                  <a:lnTo>
                    <a:pt x="0" y="3026"/>
                  </a:lnTo>
                  <a:lnTo>
                    <a:pt x="1173" y="3703"/>
                  </a:lnTo>
                  <a:lnTo>
                    <a:pt x="6380" y="67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1471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" name="Google Shape;2962;p44"/>
            <p:cNvSpPr/>
            <p:nvPr/>
          </p:nvSpPr>
          <p:spPr>
            <a:xfrm>
              <a:off x="290025" y="4698550"/>
              <a:ext cx="159475" cy="92575"/>
            </a:xfrm>
            <a:custGeom>
              <a:avLst/>
              <a:gdLst/>
              <a:ahLst/>
              <a:cxnLst/>
              <a:rect l="l" t="t" r="r" b="b"/>
              <a:pathLst>
                <a:path w="6379" h="3703" extrusionOk="0">
                  <a:moveTo>
                    <a:pt x="5208" y="0"/>
                  </a:moveTo>
                  <a:lnTo>
                    <a:pt x="0" y="3026"/>
                  </a:lnTo>
                  <a:lnTo>
                    <a:pt x="1172" y="3702"/>
                  </a:lnTo>
                  <a:lnTo>
                    <a:pt x="6378" y="67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1471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" name="Google Shape;2963;p44"/>
            <p:cNvSpPr/>
            <p:nvPr/>
          </p:nvSpPr>
          <p:spPr>
            <a:xfrm>
              <a:off x="-15100" y="4522375"/>
              <a:ext cx="159425" cy="92550"/>
            </a:xfrm>
            <a:custGeom>
              <a:avLst/>
              <a:gdLst/>
              <a:ahLst/>
              <a:cxnLst/>
              <a:rect l="l" t="t" r="r" b="b"/>
              <a:pathLst>
                <a:path w="6377" h="3702" extrusionOk="0">
                  <a:moveTo>
                    <a:pt x="5207" y="0"/>
                  </a:moveTo>
                  <a:lnTo>
                    <a:pt x="1" y="3026"/>
                  </a:lnTo>
                  <a:lnTo>
                    <a:pt x="1170" y="3701"/>
                  </a:lnTo>
                  <a:lnTo>
                    <a:pt x="6376" y="675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1471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" name="Google Shape;2964;p44"/>
            <p:cNvSpPr/>
            <p:nvPr/>
          </p:nvSpPr>
          <p:spPr>
            <a:xfrm>
              <a:off x="61200" y="4566425"/>
              <a:ext cx="159425" cy="92550"/>
            </a:xfrm>
            <a:custGeom>
              <a:avLst/>
              <a:gdLst/>
              <a:ahLst/>
              <a:cxnLst/>
              <a:rect l="l" t="t" r="r" b="b"/>
              <a:pathLst>
                <a:path w="6377" h="3702" extrusionOk="0">
                  <a:moveTo>
                    <a:pt x="5207" y="0"/>
                  </a:moveTo>
                  <a:lnTo>
                    <a:pt x="1" y="3026"/>
                  </a:lnTo>
                  <a:lnTo>
                    <a:pt x="1170" y="3701"/>
                  </a:lnTo>
                  <a:lnTo>
                    <a:pt x="6376" y="675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1471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" name="Google Shape;2965;p44"/>
            <p:cNvSpPr/>
            <p:nvPr/>
          </p:nvSpPr>
          <p:spPr>
            <a:xfrm>
              <a:off x="137450" y="4610450"/>
              <a:ext cx="159475" cy="92575"/>
            </a:xfrm>
            <a:custGeom>
              <a:avLst/>
              <a:gdLst/>
              <a:ahLst/>
              <a:cxnLst/>
              <a:rect l="l" t="t" r="r" b="b"/>
              <a:pathLst>
                <a:path w="6379" h="3703" extrusionOk="0">
                  <a:moveTo>
                    <a:pt x="5207" y="0"/>
                  </a:moveTo>
                  <a:lnTo>
                    <a:pt x="0" y="3026"/>
                  </a:lnTo>
                  <a:lnTo>
                    <a:pt x="1171" y="3702"/>
                  </a:lnTo>
                  <a:lnTo>
                    <a:pt x="6378" y="676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1471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" name="Google Shape;2966;p44"/>
            <p:cNvSpPr/>
            <p:nvPr/>
          </p:nvSpPr>
          <p:spPr>
            <a:xfrm>
              <a:off x="-167675" y="4434275"/>
              <a:ext cx="159475" cy="92575"/>
            </a:xfrm>
            <a:custGeom>
              <a:avLst/>
              <a:gdLst/>
              <a:ahLst/>
              <a:cxnLst/>
              <a:rect l="l" t="t" r="r" b="b"/>
              <a:pathLst>
                <a:path w="6379" h="3703" extrusionOk="0">
                  <a:moveTo>
                    <a:pt x="5207" y="0"/>
                  </a:moveTo>
                  <a:lnTo>
                    <a:pt x="1" y="3026"/>
                  </a:lnTo>
                  <a:lnTo>
                    <a:pt x="1171" y="3702"/>
                  </a:lnTo>
                  <a:lnTo>
                    <a:pt x="6379" y="676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1471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" name="Google Shape;2967;p44"/>
            <p:cNvSpPr/>
            <p:nvPr/>
          </p:nvSpPr>
          <p:spPr>
            <a:xfrm>
              <a:off x="-243975" y="4390225"/>
              <a:ext cx="159425" cy="92550"/>
            </a:xfrm>
            <a:custGeom>
              <a:avLst/>
              <a:gdLst/>
              <a:ahLst/>
              <a:cxnLst/>
              <a:rect l="l" t="t" r="r" b="b"/>
              <a:pathLst>
                <a:path w="6377" h="3702" extrusionOk="0">
                  <a:moveTo>
                    <a:pt x="5207" y="0"/>
                  </a:moveTo>
                  <a:lnTo>
                    <a:pt x="1" y="3026"/>
                  </a:lnTo>
                  <a:lnTo>
                    <a:pt x="1170" y="3701"/>
                  </a:lnTo>
                  <a:lnTo>
                    <a:pt x="6376" y="675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1471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" name="Google Shape;2968;p44"/>
            <p:cNvSpPr/>
            <p:nvPr/>
          </p:nvSpPr>
          <p:spPr>
            <a:xfrm>
              <a:off x="213725" y="4654500"/>
              <a:ext cx="159525" cy="92600"/>
            </a:xfrm>
            <a:custGeom>
              <a:avLst/>
              <a:gdLst/>
              <a:ahLst/>
              <a:cxnLst/>
              <a:rect l="l" t="t" r="r" b="b"/>
              <a:pathLst>
                <a:path w="6381" h="3704" extrusionOk="0">
                  <a:moveTo>
                    <a:pt x="5208" y="0"/>
                  </a:moveTo>
                  <a:lnTo>
                    <a:pt x="0" y="3026"/>
                  </a:lnTo>
                  <a:lnTo>
                    <a:pt x="1174" y="3703"/>
                  </a:lnTo>
                  <a:lnTo>
                    <a:pt x="6381" y="677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1471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" name="Google Shape;2969;p44"/>
            <p:cNvSpPr/>
            <p:nvPr/>
          </p:nvSpPr>
          <p:spPr>
            <a:xfrm>
              <a:off x="366350" y="4742600"/>
              <a:ext cx="159450" cy="92575"/>
            </a:xfrm>
            <a:custGeom>
              <a:avLst/>
              <a:gdLst/>
              <a:ahLst/>
              <a:cxnLst/>
              <a:rect l="l" t="t" r="r" b="b"/>
              <a:pathLst>
                <a:path w="6378" h="3703" extrusionOk="0">
                  <a:moveTo>
                    <a:pt x="5208" y="0"/>
                  </a:moveTo>
                  <a:lnTo>
                    <a:pt x="0" y="3026"/>
                  </a:lnTo>
                  <a:lnTo>
                    <a:pt x="1170" y="3702"/>
                  </a:lnTo>
                  <a:lnTo>
                    <a:pt x="6377" y="67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1471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" name="Google Shape;2970;p44"/>
            <p:cNvSpPr/>
            <p:nvPr/>
          </p:nvSpPr>
          <p:spPr>
            <a:xfrm>
              <a:off x="595200" y="4874700"/>
              <a:ext cx="159475" cy="92575"/>
            </a:xfrm>
            <a:custGeom>
              <a:avLst/>
              <a:gdLst/>
              <a:ahLst/>
              <a:cxnLst/>
              <a:rect l="l" t="t" r="r" b="b"/>
              <a:pathLst>
                <a:path w="6379" h="3703" extrusionOk="0">
                  <a:moveTo>
                    <a:pt x="5206" y="1"/>
                  </a:moveTo>
                  <a:lnTo>
                    <a:pt x="0" y="3027"/>
                  </a:lnTo>
                  <a:lnTo>
                    <a:pt x="1172" y="3703"/>
                  </a:lnTo>
                  <a:lnTo>
                    <a:pt x="6378" y="677"/>
                  </a:lnTo>
                  <a:lnTo>
                    <a:pt x="5206" y="1"/>
                  </a:lnTo>
                  <a:close/>
                </a:path>
              </a:pathLst>
            </a:custGeom>
            <a:solidFill>
              <a:srgbClr val="1471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" name="Google Shape;2971;p44"/>
            <p:cNvSpPr/>
            <p:nvPr/>
          </p:nvSpPr>
          <p:spPr>
            <a:xfrm>
              <a:off x="442600" y="4786600"/>
              <a:ext cx="159500" cy="92575"/>
            </a:xfrm>
            <a:custGeom>
              <a:avLst/>
              <a:gdLst/>
              <a:ahLst/>
              <a:cxnLst/>
              <a:rect l="l" t="t" r="r" b="b"/>
              <a:pathLst>
                <a:path w="6380" h="3703" extrusionOk="0">
                  <a:moveTo>
                    <a:pt x="5208" y="1"/>
                  </a:moveTo>
                  <a:lnTo>
                    <a:pt x="0" y="3027"/>
                  </a:lnTo>
                  <a:lnTo>
                    <a:pt x="1172" y="3703"/>
                  </a:lnTo>
                  <a:lnTo>
                    <a:pt x="6379" y="67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1471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" name="Google Shape;2972;p44"/>
            <p:cNvSpPr/>
            <p:nvPr/>
          </p:nvSpPr>
          <p:spPr>
            <a:xfrm>
              <a:off x="518900" y="4830650"/>
              <a:ext cx="159425" cy="92550"/>
            </a:xfrm>
            <a:custGeom>
              <a:avLst/>
              <a:gdLst/>
              <a:ahLst/>
              <a:cxnLst/>
              <a:rect l="l" t="t" r="r" b="b"/>
              <a:pathLst>
                <a:path w="6377" h="3702" extrusionOk="0">
                  <a:moveTo>
                    <a:pt x="5208" y="1"/>
                  </a:moveTo>
                  <a:lnTo>
                    <a:pt x="0" y="3027"/>
                  </a:lnTo>
                  <a:lnTo>
                    <a:pt x="1169" y="3702"/>
                  </a:lnTo>
                  <a:lnTo>
                    <a:pt x="6377" y="676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1471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" name="Google Shape;2973;p44"/>
            <p:cNvSpPr/>
            <p:nvPr/>
          </p:nvSpPr>
          <p:spPr>
            <a:xfrm>
              <a:off x="519075" y="4425800"/>
              <a:ext cx="113250" cy="196125"/>
            </a:xfrm>
            <a:custGeom>
              <a:avLst/>
              <a:gdLst/>
              <a:ahLst/>
              <a:cxnLst/>
              <a:rect l="l" t="t" r="r" b="b"/>
              <a:pathLst>
                <a:path w="4530" h="7845" extrusionOk="0">
                  <a:moveTo>
                    <a:pt x="4529" y="1"/>
                  </a:moveTo>
                  <a:lnTo>
                    <a:pt x="16" y="2624"/>
                  </a:lnTo>
                  <a:lnTo>
                    <a:pt x="1" y="7844"/>
                  </a:lnTo>
                  <a:lnTo>
                    <a:pt x="4515" y="5221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" name="Google Shape;2974;p44"/>
            <p:cNvSpPr/>
            <p:nvPr/>
          </p:nvSpPr>
          <p:spPr>
            <a:xfrm>
              <a:off x="405500" y="4425800"/>
              <a:ext cx="113975" cy="196125"/>
            </a:xfrm>
            <a:custGeom>
              <a:avLst/>
              <a:gdLst/>
              <a:ahLst/>
              <a:cxnLst/>
              <a:rect l="l" t="t" r="r" b="b"/>
              <a:pathLst>
                <a:path w="4559" h="7845" extrusionOk="0">
                  <a:moveTo>
                    <a:pt x="16" y="1"/>
                  </a:moveTo>
                  <a:lnTo>
                    <a:pt x="1" y="5222"/>
                  </a:lnTo>
                  <a:lnTo>
                    <a:pt x="4544" y="7844"/>
                  </a:lnTo>
                  <a:lnTo>
                    <a:pt x="4559" y="262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" name="Google Shape;2975;p44"/>
            <p:cNvSpPr/>
            <p:nvPr/>
          </p:nvSpPr>
          <p:spPr>
            <a:xfrm>
              <a:off x="405875" y="4360250"/>
              <a:ext cx="226450" cy="131175"/>
            </a:xfrm>
            <a:custGeom>
              <a:avLst/>
              <a:gdLst/>
              <a:ahLst/>
              <a:cxnLst/>
              <a:rect l="l" t="t" r="r" b="b"/>
              <a:pathLst>
                <a:path w="9058" h="5247" extrusionOk="0">
                  <a:moveTo>
                    <a:pt x="4515" y="0"/>
                  </a:moveTo>
                  <a:lnTo>
                    <a:pt x="1" y="2623"/>
                  </a:lnTo>
                  <a:lnTo>
                    <a:pt x="4544" y="5246"/>
                  </a:lnTo>
                  <a:lnTo>
                    <a:pt x="9057" y="2623"/>
                  </a:lnTo>
                  <a:lnTo>
                    <a:pt x="4515" y="0"/>
                  </a:lnTo>
                  <a:close/>
                </a:path>
              </a:pathLst>
            </a:custGeom>
            <a:solidFill>
              <a:srgbClr val="FFA6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0" name="Google Shape;2918;p44"/>
          <p:cNvGrpSpPr/>
          <p:nvPr/>
        </p:nvGrpSpPr>
        <p:grpSpPr>
          <a:xfrm>
            <a:off x="5827122" y="4271325"/>
            <a:ext cx="2565832" cy="1771188"/>
            <a:chOff x="6255275" y="1726500"/>
            <a:chExt cx="1280100" cy="883650"/>
          </a:xfrm>
        </p:grpSpPr>
        <p:sp>
          <p:nvSpPr>
            <p:cNvPr id="31" name="Google Shape;2919;p44"/>
            <p:cNvSpPr/>
            <p:nvPr/>
          </p:nvSpPr>
          <p:spPr>
            <a:xfrm>
              <a:off x="6255325" y="2154175"/>
              <a:ext cx="778500" cy="449625"/>
            </a:xfrm>
            <a:custGeom>
              <a:avLst/>
              <a:gdLst/>
              <a:ahLst/>
              <a:cxnLst/>
              <a:rect l="l" t="t" r="r" b="b"/>
              <a:pathLst>
                <a:path w="31140" h="17985" extrusionOk="0">
                  <a:moveTo>
                    <a:pt x="1585" y="1"/>
                  </a:moveTo>
                  <a:lnTo>
                    <a:pt x="1" y="921"/>
                  </a:lnTo>
                  <a:lnTo>
                    <a:pt x="29555" y="17984"/>
                  </a:lnTo>
                  <a:lnTo>
                    <a:pt x="31139" y="17064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0290A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" name="Google Shape;2920;p44"/>
            <p:cNvSpPr/>
            <p:nvPr/>
          </p:nvSpPr>
          <p:spPr>
            <a:xfrm>
              <a:off x="6255275" y="2177225"/>
              <a:ext cx="738900" cy="432925"/>
            </a:xfrm>
            <a:custGeom>
              <a:avLst/>
              <a:gdLst/>
              <a:ahLst/>
              <a:cxnLst/>
              <a:rect l="l" t="t" r="r" b="b"/>
              <a:pathLst>
                <a:path w="29556" h="17317" extrusionOk="0">
                  <a:moveTo>
                    <a:pt x="4" y="0"/>
                  </a:moveTo>
                  <a:lnTo>
                    <a:pt x="0" y="253"/>
                  </a:lnTo>
                  <a:lnTo>
                    <a:pt x="2666" y="1791"/>
                  </a:lnTo>
                  <a:lnTo>
                    <a:pt x="4122" y="2634"/>
                  </a:lnTo>
                  <a:lnTo>
                    <a:pt x="4844" y="3047"/>
                  </a:lnTo>
                  <a:lnTo>
                    <a:pt x="8731" y="5291"/>
                  </a:lnTo>
                  <a:lnTo>
                    <a:pt x="9848" y="5940"/>
                  </a:lnTo>
                  <a:lnTo>
                    <a:pt x="10682" y="6419"/>
                  </a:lnTo>
                  <a:lnTo>
                    <a:pt x="26293" y="15431"/>
                  </a:lnTo>
                  <a:lnTo>
                    <a:pt x="27129" y="15914"/>
                  </a:lnTo>
                  <a:lnTo>
                    <a:pt x="29556" y="17316"/>
                  </a:lnTo>
                  <a:lnTo>
                    <a:pt x="29556" y="17062"/>
                  </a:lnTo>
                  <a:lnTo>
                    <a:pt x="27129" y="15661"/>
                  </a:lnTo>
                  <a:lnTo>
                    <a:pt x="26293" y="15177"/>
                  </a:lnTo>
                  <a:lnTo>
                    <a:pt x="10682" y="6167"/>
                  </a:lnTo>
                  <a:lnTo>
                    <a:pt x="9848" y="5682"/>
                  </a:lnTo>
                  <a:lnTo>
                    <a:pt x="8731" y="5038"/>
                  </a:lnTo>
                  <a:lnTo>
                    <a:pt x="4844" y="2794"/>
                  </a:lnTo>
                  <a:lnTo>
                    <a:pt x="4122" y="2376"/>
                  </a:lnTo>
                  <a:lnTo>
                    <a:pt x="2666" y="153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B3C8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Google Shape;2921;p44"/>
            <p:cNvSpPr/>
            <p:nvPr/>
          </p:nvSpPr>
          <p:spPr>
            <a:xfrm>
              <a:off x="6255325" y="1856400"/>
              <a:ext cx="1280050" cy="741100"/>
            </a:xfrm>
            <a:custGeom>
              <a:avLst/>
              <a:gdLst/>
              <a:ahLst/>
              <a:cxnLst/>
              <a:rect l="l" t="t" r="r" b="b"/>
              <a:pathLst>
                <a:path w="51202" h="29644" extrusionOk="0">
                  <a:moveTo>
                    <a:pt x="21647" y="1"/>
                  </a:moveTo>
                  <a:lnTo>
                    <a:pt x="1" y="12580"/>
                  </a:lnTo>
                  <a:lnTo>
                    <a:pt x="29555" y="29644"/>
                  </a:lnTo>
                  <a:lnTo>
                    <a:pt x="51201" y="17064"/>
                  </a:lnTo>
                  <a:lnTo>
                    <a:pt x="21647" y="1"/>
                  </a:lnTo>
                  <a:close/>
                </a:path>
              </a:pathLst>
            </a:custGeom>
            <a:solidFill>
              <a:srgbClr val="1267D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Google Shape;2922;p44"/>
            <p:cNvSpPr/>
            <p:nvPr/>
          </p:nvSpPr>
          <p:spPr>
            <a:xfrm>
              <a:off x="6994200" y="2283000"/>
              <a:ext cx="541175" cy="320850"/>
            </a:xfrm>
            <a:custGeom>
              <a:avLst/>
              <a:gdLst/>
              <a:ahLst/>
              <a:cxnLst/>
              <a:rect l="l" t="t" r="r" b="b"/>
              <a:pathLst>
                <a:path w="21647" h="12834" extrusionOk="0">
                  <a:moveTo>
                    <a:pt x="21646" y="0"/>
                  </a:moveTo>
                  <a:lnTo>
                    <a:pt x="0" y="12580"/>
                  </a:lnTo>
                  <a:lnTo>
                    <a:pt x="0" y="12834"/>
                  </a:lnTo>
                  <a:lnTo>
                    <a:pt x="21646" y="256"/>
                  </a:lnTo>
                  <a:lnTo>
                    <a:pt x="21646" y="0"/>
                  </a:lnTo>
                  <a:close/>
                </a:path>
              </a:pathLst>
            </a:custGeom>
            <a:solidFill>
              <a:srgbClr val="0B40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Google Shape;2923;p44"/>
            <p:cNvSpPr/>
            <p:nvPr/>
          </p:nvSpPr>
          <p:spPr>
            <a:xfrm>
              <a:off x="6255300" y="2170900"/>
              <a:ext cx="738925" cy="432950"/>
            </a:xfrm>
            <a:custGeom>
              <a:avLst/>
              <a:gdLst/>
              <a:ahLst/>
              <a:cxnLst/>
              <a:rect l="l" t="t" r="r" b="b"/>
              <a:pathLst>
                <a:path w="29557" h="17318" extrusionOk="0">
                  <a:moveTo>
                    <a:pt x="2" y="0"/>
                  </a:moveTo>
                  <a:lnTo>
                    <a:pt x="1" y="254"/>
                  </a:lnTo>
                  <a:lnTo>
                    <a:pt x="29556" y="17318"/>
                  </a:lnTo>
                  <a:lnTo>
                    <a:pt x="29556" y="1706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B3C8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" name="Google Shape;2924;p44"/>
            <p:cNvSpPr/>
            <p:nvPr/>
          </p:nvSpPr>
          <p:spPr>
            <a:xfrm>
              <a:off x="6255325" y="1726500"/>
              <a:ext cx="1280050" cy="741075"/>
            </a:xfrm>
            <a:custGeom>
              <a:avLst/>
              <a:gdLst/>
              <a:ahLst/>
              <a:cxnLst/>
              <a:rect l="l" t="t" r="r" b="b"/>
              <a:pathLst>
                <a:path w="51202" h="29643" extrusionOk="0">
                  <a:moveTo>
                    <a:pt x="21647" y="1"/>
                  </a:moveTo>
                  <a:lnTo>
                    <a:pt x="1" y="12579"/>
                  </a:lnTo>
                  <a:lnTo>
                    <a:pt x="29555" y="29642"/>
                  </a:lnTo>
                  <a:lnTo>
                    <a:pt x="51201" y="17063"/>
                  </a:lnTo>
                  <a:lnTo>
                    <a:pt x="21647" y="1"/>
                  </a:lnTo>
                  <a:close/>
                </a:path>
              </a:pathLst>
            </a:custGeom>
            <a:solidFill>
              <a:srgbClr val="1267D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" name="Google Shape;2925;p44"/>
            <p:cNvSpPr/>
            <p:nvPr/>
          </p:nvSpPr>
          <p:spPr>
            <a:xfrm>
              <a:off x="6994200" y="2153050"/>
              <a:ext cx="541175" cy="320875"/>
            </a:xfrm>
            <a:custGeom>
              <a:avLst/>
              <a:gdLst/>
              <a:ahLst/>
              <a:cxnLst/>
              <a:rect l="l" t="t" r="r" b="b"/>
              <a:pathLst>
                <a:path w="21647" h="12835" extrusionOk="0">
                  <a:moveTo>
                    <a:pt x="21646" y="1"/>
                  </a:moveTo>
                  <a:lnTo>
                    <a:pt x="0" y="12580"/>
                  </a:lnTo>
                  <a:lnTo>
                    <a:pt x="0" y="12834"/>
                  </a:lnTo>
                  <a:lnTo>
                    <a:pt x="21646" y="256"/>
                  </a:lnTo>
                  <a:lnTo>
                    <a:pt x="21646" y="1"/>
                  </a:lnTo>
                  <a:close/>
                </a:path>
              </a:pathLst>
            </a:custGeom>
            <a:solidFill>
              <a:srgbClr val="0B40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" name="Google Shape;2926;p44"/>
            <p:cNvSpPr/>
            <p:nvPr/>
          </p:nvSpPr>
          <p:spPr>
            <a:xfrm>
              <a:off x="6255300" y="2040950"/>
              <a:ext cx="738925" cy="432975"/>
            </a:xfrm>
            <a:custGeom>
              <a:avLst/>
              <a:gdLst/>
              <a:ahLst/>
              <a:cxnLst/>
              <a:rect l="l" t="t" r="r" b="b"/>
              <a:pathLst>
                <a:path w="29557" h="17319" extrusionOk="0">
                  <a:moveTo>
                    <a:pt x="2" y="1"/>
                  </a:moveTo>
                  <a:lnTo>
                    <a:pt x="1" y="255"/>
                  </a:lnTo>
                  <a:lnTo>
                    <a:pt x="29556" y="17318"/>
                  </a:lnTo>
                  <a:lnTo>
                    <a:pt x="29556" y="1706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B3C8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" name="Google Shape;2927;p44"/>
            <p:cNvSpPr/>
            <p:nvPr/>
          </p:nvSpPr>
          <p:spPr>
            <a:xfrm>
              <a:off x="6255325" y="2011600"/>
              <a:ext cx="778500" cy="449625"/>
            </a:xfrm>
            <a:custGeom>
              <a:avLst/>
              <a:gdLst/>
              <a:ahLst/>
              <a:cxnLst/>
              <a:rect l="l" t="t" r="r" b="b"/>
              <a:pathLst>
                <a:path w="31140" h="17985" extrusionOk="0">
                  <a:moveTo>
                    <a:pt x="1585" y="0"/>
                  </a:moveTo>
                  <a:lnTo>
                    <a:pt x="1" y="921"/>
                  </a:lnTo>
                  <a:lnTo>
                    <a:pt x="29555" y="17984"/>
                  </a:lnTo>
                  <a:lnTo>
                    <a:pt x="31139" y="17064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rgbClr val="0E4E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" name="Google Shape;2928;p44"/>
            <p:cNvSpPr/>
            <p:nvPr/>
          </p:nvSpPr>
          <p:spPr>
            <a:xfrm>
              <a:off x="6994150" y="2438175"/>
              <a:ext cx="39675" cy="29400"/>
            </a:xfrm>
            <a:custGeom>
              <a:avLst/>
              <a:gdLst/>
              <a:ahLst/>
              <a:cxnLst/>
              <a:rect l="l" t="t" r="r" b="b"/>
              <a:pathLst>
                <a:path w="1587" h="1176" extrusionOk="0">
                  <a:moveTo>
                    <a:pt x="1586" y="1"/>
                  </a:moveTo>
                  <a:lnTo>
                    <a:pt x="2" y="921"/>
                  </a:lnTo>
                  <a:lnTo>
                    <a:pt x="1" y="1175"/>
                  </a:lnTo>
                  <a:lnTo>
                    <a:pt x="1585" y="255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0B40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" name="Google Shape;2929;p44"/>
            <p:cNvSpPr/>
            <p:nvPr/>
          </p:nvSpPr>
          <p:spPr>
            <a:xfrm>
              <a:off x="6255275" y="2034675"/>
              <a:ext cx="738900" cy="432925"/>
            </a:xfrm>
            <a:custGeom>
              <a:avLst/>
              <a:gdLst/>
              <a:ahLst/>
              <a:cxnLst/>
              <a:rect l="l" t="t" r="r" b="b"/>
              <a:pathLst>
                <a:path w="29556" h="17317" extrusionOk="0">
                  <a:moveTo>
                    <a:pt x="4" y="0"/>
                  </a:moveTo>
                  <a:lnTo>
                    <a:pt x="0" y="253"/>
                  </a:lnTo>
                  <a:lnTo>
                    <a:pt x="2666" y="1791"/>
                  </a:lnTo>
                  <a:lnTo>
                    <a:pt x="4122" y="2634"/>
                  </a:lnTo>
                  <a:lnTo>
                    <a:pt x="4844" y="3047"/>
                  </a:lnTo>
                  <a:lnTo>
                    <a:pt x="8731" y="5292"/>
                  </a:lnTo>
                  <a:lnTo>
                    <a:pt x="9848" y="5940"/>
                  </a:lnTo>
                  <a:lnTo>
                    <a:pt x="10682" y="6419"/>
                  </a:lnTo>
                  <a:lnTo>
                    <a:pt x="26293" y="15431"/>
                  </a:lnTo>
                  <a:lnTo>
                    <a:pt x="27129" y="15916"/>
                  </a:lnTo>
                  <a:lnTo>
                    <a:pt x="29556" y="17316"/>
                  </a:lnTo>
                  <a:lnTo>
                    <a:pt x="29556" y="17062"/>
                  </a:lnTo>
                  <a:lnTo>
                    <a:pt x="27129" y="15662"/>
                  </a:lnTo>
                  <a:lnTo>
                    <a:pt x="26293" y="15177"/>
                  </a:lnTo>
                  <a:lnTo>
                    <a:pt x="10682" y="6167"/>
                  </a:lnTo>
                  <a:lnTo>
                    <a:pt x="9848" y="5682"/>
                  </a:lnTo>
                  <a:lnTo>
                    <a:pt x="8731" y="5038"/>
                  </a:lnTo>
                  <a:lnTo>
                    <a:pt x="4844" y="2794"/>
                  </a:lnTo>
                  <a:lnTo>
                    <a:pt x="4122" y="2376"/>
                  </a:lnTo>
                  <a:lnTo>
                    <a:pt x="2666" y="153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B3C8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" name="Google Shape;2930;p44"/>
            <p:cNvSpPr/>
            <p:nvPr/>
          </p:nvSpPr>
          <p:spPr>
            <a:xfrm>
              <a:off x="6255325" y="2045250"/>
              <a:ext cx="738900" cy="552250"/>
            </a:xfrm>
            <a:custGeom>
              <a:avLst/>
              <a:gdLst/>
              <a:ahLst/>
              <a:cxnLst/>
              <a:rect l="l" t="t" r="r" b="b"/>
              <a:pathLst>
                <a:path w="29556" h="22090" extrusionOk="0">
                  <a:moveTo>
                    <a:pt x="1" y="1"/>
                  </a:moveTo>
                  <a:lnTo>
                    <a:pt x="1" y="5097"/>
                  </a:lnTo>
                  <a:lnTo>
                    <a:pt x="29555" y="22090"/>
                  </a:lnTo>
                  <a:lnTo>
                    <a:pt x="29554" y="170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3C8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" name="Google Shape;2931;p44"/>
            <p:cNvSpPr/>
            <p:nvPr/>
          </p:nvSpPr>
          <p:spPr>
            <a:xfrm>
              <a:off x="7004725" y="2170950"/>
              <a:ext cx="510900" cy="410175"/>
            </a:xfrm>
            <a:custGeom>
              <a:avLst/>
              <a:gdLst/>
              <a:ahLst/>
              <a:cxnLst/>
              <a:rect l="l" t="t" r="r" b="b"/>
              <a:pathLst>
                <a:path w="20436" h="16407" extrusionOk="0">
                  <a:moveTo>
                    <a:pt x="20436" y="1"/>
                  </a:moveTo>
                  <a:lnTo>
                    <a:pt x="16" y="11874"/>
                  </a:lnTo>
                  <a:lnTo>
                    <a:pt x="0" y="16407"/>
                  </a:lnTo>
                  <a:lnTo>
                    <a:pt x="20436" y="4573"/>
                  </a:lnTo>
                  <a:lnTo>
                    <a:pt x="204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" name="Google Shape;2932;p44"/>
            <p:cNvSpPr/>
            <p:nvPr/>
          </p:nvSpPr>
          <p:spPr>
            <a:xfrm>
              <a:off x="6994150" y="2465525"/>
              <a:ext cx="10600" cy="133750"/>
            </a:xfrm>
            <a:custGeom>
              <a:avLst/>
              <a:gdLst/>
              <a:ahLst/>
              <a:cxnLst/>
              <a:rect l="l" t="t" r="r" b="b"/>
              <a:pathLst>
                <a:path w="424" h="5350" extrusionOk="0">
                  <a:moveTo>
                    <a:pt x="423" y="0"/>
                  </a:moveTo>
                  <a:lnTo>
                    <a:pt x="1" y="243"/>
                  </a:lnTo>
                  <a:lnTo>
                    <a:pt x="2" y="5350"/>
                  </a:lnTo>
                  <a:lnTo>
                    <a:pt x="423" y="5097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B40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" name="Google Shape;2933;p44"/>
            <p:cNvSpPr/>
            <p:nvPr/>
          </p:nvSpPr>
          <p:spPr>
            <a:xfrm>
              <a:off x="6831875" y="1986200"/>
              <a:ext cx="273375" cy="147100"/>
            </a:xfrm>
            <a:custGeom>
              <a:avLst/>
              <a:gdLst/>
              <a:ahLst/>
              <a:cxnLst/>
              <a:rect l="l" t="t" r="r" b="b"/>
              <a:pathLst>
                <a:path w="10935" h="5884" extrusionOk="0">
                  <a:moveTo>
                    <a:pt x="3067" y="1031"/>
                  </a:moveTo>
                  <a:cubicBezTo>
                    <a:pt x="3315" y="1031"/>
                    <a:pt x="3587" y="1108"/>
                    <a:pt x="3892" y="1284"/>
                  </a:cubicBezTo>
                  <a:lnTo>
                    <a:pt x="5365" y="2133"/>
                  </a:lnTo>
                  <a:cubicBezTo>
                    <a:pt x="5949" y="2471"/>
                    <a:pt x="5918" y="2747"/>
                    <a:pt x="5511" y="2984"/>
                  </a:cubicBezTo>
                  <a:cubicBezTo>
                    <a:pt x="5318" y="3096"/>
                    <a:pt x="5109" y="3159"/>
                    <a:pt x="4881" y="3159"/>
                  </a:cubicBezTo>
                  <a:cubicBezTo>
                    <a:pt x="4627" y="3159"/>
                    <a:pt x="4349" y="3081"/>
                    <a:pt x="4041" y="2903"/>
                  </a:cubicBezTo>
                  <a:lnTo>
                    <a:pt x="2568" y="2052"/>
                  </a:lnTo>
                  <a:cubicBezTo>
                    <a:pt x="1985" y="1715"/>
                    <a:pt x="2030" y="1446"/>
                    <a:pt x="2436" y="1209"/>
                  </a:cubicBezTo>
                  <a:cubicBezTo>
                    <a:pt x="2631" y="1096"/>
                    <a:pt x="2839" y="1031"/>
                    <a:pt x="3067" y="1031"/>
                  </a:cubicBezTo>
                  <a:close/>
                  <a:moveTo>
                    <a:pt x="3167" y="0"/>
                  </a:moveTo>
                  <a:cubicBezTo>
                    <a:pt x="2511" y="0"/>
                    <a:pt x="1863" y="174"/>
                    <a:pt x="1256" y="527"/>
                  </a:cubicBezTo>
                  <a:cubicBezTo>
                    <a:pt x="0" y="1257"/>
                    <a:pt x="64" y="2087"/>
                    <a:pt x="1374" y="2843"/>
                  </a:cubicBezTo>
                  <a:lnTo>
                    <a:pt x="2868" y="3706"/>
                  </a:lnTo>
                  <a:cubicBezTo>
                    <a:pt x="3559" y="4105"/>
                    <a:pt x="4228" y="4310"/>
                    <a:pt x="4851" y="4310"/>
                  </a:cubicBezTo>
                  <a:cubicBezTo>
                    <a:pt x="5316" y="4310"/>
                    <a:pt x="5754" y="4196"/>
                    <a:pt x="6156" y="3963"/>
                  </a:cubicBezTo>
                  <a:cubicBezTo>
                    <a:pt x="6725" y="3631"/>
                    <a:pt x="6863" y="3254"/>
                    <a:pt x="6615" y="2856"/>
                  </a:cubicBezTo>
                  <a:lnTo>
                    <a:pt x="6615" y="2856"/>
                  </a:lnTo>
                  <a:lnTo>
                    <a:pt x="8112" y="3720"/>
                  </a:lnTo>
                  <a:cubicBezTo>
                    <a:pt x="8894" y="4172"/>
                    <a:pt x="8863" y="4448"/>
                    <a:pt x="8410" y="4712"/>
                  </a:cubicBezTo>
                  <a:cubicBezTo>
                    <a:pt x="8218" y="4824"/>
                    <a:pt x="8009" y="4887"/>
                    <a:pt x="7781" y="4887"/>
                  </a:cubicBezTo>
                  <a:cubicBezTo>
                    <a:pt x="7527" y="4887"/>
                    <a:pt x="7248" y="4808"/>
                    <a:pt x="6940" y="4630"/>
                  </a:cubicBezTo>
                  <a:lnTo>
                    <a:pt x="6649" y="4462"/>
                  </a:lnTo>
                  <a:lnTo>
                    <a:pt x="5441" y="5163"/>
                  </a:lnTo>
                  <a:lnTo>
                    <a:pt x="5651" y="5285"/>
                  </a:lnTo>
                  <a:cubicBezTo>
                    <a:pt x="6336" y="5680"/>
                    <a:pt x="7044" y="5884"/>
                    <a:pt x="7744" y="5884"/>
                  </a:cubicBezTo>
                  <a:cubicBezTo>
                    <a:pt x="8382" y="5884"/>
                    <a:pt x="9013" y="5714"/>
                    <a:pt x="9611" y="5366"/>
                  </a:cubicBezTo>
                  <a:cubicBezTo>
                    <a:pt x="10935" y="4598"/>
                    <a:pt x="10815" y="3801"/>
                    <a:pt x="9437" y="3005"/>
                  </a:cubicBezTo>
                  <a:lnTo>
                    <a:pt x="5253" y="589"/>
                  </a:lnTo>
                  <a:cubicBezTo>
                    <a:pt x="4577" y="198"/>
                    <a:pt x="3868" y="0"/>
                    <a:pt x="3167" y="0"/>
                  </a:cubicBezTo>
                  <a:close/>
                </a:path>
              </a:pathLst>
            </a:custGeom>
            <a:solidFill>
              <a:srgbClr val="FFA6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" name="Google Shape;2934;p44"/>
            <p:cNvSpPr/>
            <p:nvPr/>
          </p:nvSpPr>
          <p:spPr>
            <a:xfrm>
              <a:off x="6693150" y="1919175"/>
              <a:ext cx="275350" cy="288075"/>
            </a:xfrm>
            <a:custGeom>
              <a:avLst/>
              <a:gdLst/>
              <a:ahLst/>
              <a:cxnLst/>
              <a:rect l="l" t="t" r="r" b="b"/>
              <a:pathLst>
                <a:path w="11014" h="11523" extrusionOk="0">
                  <a:moveTo>
                    <a:pt x="7975" y="0"/>
                  </a:moveTo>
                  <a:cubicBezTo>
                    <a:pt x="7751" y="0"/>
                    <a:pt x="7527" y="50"/>
                    <a:pt x="7356" y="148"/>
                  </a:cubicBezTo>
                  <a:lnTo>
                    <a:pt x="1125" y="3770"/>
                  </a:lnTo>
                  <a:cubicBezTo>
                    <a:pt x="828" y="3943"/>
                    <a:pt x="786" y="4217"/>
                    <a:pt x="1029" y="4417"/>
                  </a:cubicBezTo>
                  <a:lnTo>
                    <a:pt x="6407" y="8875"/>
                  </a:lnTo>
                  <a:lnTo>
                    <a:pt x="2835" y="7390"/>
                  </a:lnTo>
                  <a:cubicBezTo>
                    <a:pt x="2682" y="7325"/>
                    <a:pt x="2504" y="7294"/>
                    <a:pt x="2326" y="7294"/>
                  </a:cubicBezTo>
                  <a:cubicBezTo>
                    <a:pt x="2100" y="7294"/>
                    <a:pt x="1876" y="7345"/>
                    <a:pt x="1705" y="7443"/>
                  </a:cubicBezTo>
                  <a:lnTo>
                    <a:pt x="341" y="8238"/>
                  </a:lnTo>
                  <a:cubicBezTo>
                    <a:pt x="1" y="8434"/>
                    <a:pt x="2" y="8754"/>
                    <a:pt x="346" y="8954"/>
                  </a:cubicBezTo>
                  <a:cubicBezTo>
                    <a:pt x="517" y="9053"/>
                    <a:pt x="741" y="9102"/>
                    <a:pt x="965" y="9102"/>
                  </a:cubicBezTo>
                  <a:cubicBezTo>
                    <a:pt x="1189" y="9102"/>
                    <a:pt x="1412" y="9053"/>
                    <a:pt x="1582" y="8954"/>
                  </a:cubicBezTo>
                  <a:lnTo>
                    <a:pt x="2424" y="8464"/>
                  </a:lnTo>
                  <a:lnTo>
                    <a:pt x="9547" y="11427"/>
                  </a:lnTo>
                  <a:cubicBezTo>
                    <a:pt x="9700" y="11491"/>
                    <a:pt x="9879" y="11522"/>
                    <a:pt x="10057" y="11522"/>
                  </a:cubicBezTo>
                  <a:cubicBezTo>
                    <a:pt x="10281" y="11522"/>
                    <a:pt x="10504" y="11472"/>
                    <a:pt x="10674" y="11374"/>
                  </a:cubicBezTo>
                  <a:cubicBezTo>
                    <a:pt x="10972" y="11201"/>
                    <a:pt x="11014" y="10927"/>
                    <a:pt x="10771" y="10727"/>
                  </a:cubicBezTo>
                  <a:lnTo>
                    <a:pt x="2882" y="4187"/>
                  </a:lnTo>
                  <a:lnTo>
                    <a:pt x="8598" y="865"/>
                  </a:lnTo>
                  <a:cubicBezTo>
                    <a:pt x="8939" y="667"/>
                    <a:pt x="8937" y="346"/>
                    <a:pt x="8594" y="148"/>
                  </a:cubicBezTo>
                  <a:cubicBezTo>
                    <a:pt x="8423" y="50"/>
                    <a:pt x="8199" y="0"/>
                    <a:pt x="7975" y="0"/>
                  </a:cubicBezTo>
                  <a:close/>
                </a:path>
              </a:pathLst>
            </a:custGeom>
            <a:solidFill>
              <a:srgbClr val="FFA6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47" name="Google Shape;2845;p44"/>
          <p:cNvGrpSpPr/>
          <p:nvPr/>
        </p:nvGrpSpPr>
        <p:grpSpPr>
          <a:xfrm>
            <a:off x="386654" y="3127092"/>
            <a:ext cx="1082376" cy="3013456"/>
            <a:chOff x="2633725" y="238125"/>
            <a:chExt cx="400900" cy="1116150"/>
          </a:xfrm>
        </p:grpSpPr>
        <p:sp>
          <p:nvSpPr>
            <p:cNvPr id="48" name="Google Shape;2846;p44"/>
            <p:cNvSpPr/>
            <p:nvPr/>
          </p:nvSpPr>
          <p:spPr>
            <a:xfrm>
              <a:off x="2942525" y="582775"/>
              <a:ext cx="27825" cy="539700"/>
            </a:xfrm>
            <a:custGeom>
              <a:avLst/>
              <a:gdLst/>
              <a:ahLst/>
              <a:cxnLst/>
              <a:rect l="l" t="t" r="r" b="b"/>
              <a:pathLst>
                <a:path w="1113" h="21588" extrusionOk="0">
                  <a:moveTo>
                    <a:pt x="0" y="0"/>
                  </a:moveTo>
                  <a:lnTo>
                    <a:pt x="0" y="21587"/>
                  </a:lnTo>
                  <a:lnTo>
                    <a:pt x="1112" y="21587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" name="Google Shape;2847;p44"/>
            <p:cNvSpPr/>
            <p:nvPr/>
          </p:nvSpPr>
          <p:spPr>
            <a:xfrm>
              <a:off x="2770950" y="1030650"/>
              <a:ext cx="199175" cy="144650"/>
            </a:xfrm>
            <a:custGeom>
              <a:avLst/>
              <a:gdLst/>
              <a:ahLst/>
              <a:cxnLst/>
              <a:rect l="l" t="t" r="r" b="b"/>
              <a:pathLst>
                <a:path w="7967" h="5786" extrusionOk="0">
                  <a:moveTo>
                    <a:pt x="6863" y="0"/>
                  </a:moveTo>
                  <a:lnTo>
                    <a:pt x="1" y="4006"/>
                  </a:lnTo>
                  <a:lnTo>
                    <a:pt x="223" y="5786"/>
                  </a:lnTo>
                  <a:lnTo>
                    <a:pt x="7966" y="586"/>
                  </a:lnTo>
                  <a:lnTo>
                    <a:pt x="6863" y="0"/>
                  </a:lnTo>
                  <a:close/>
                </a:path>
              </a:pathLst>
            </a:custGeom>
            <a:solidFill>
              <a:srgbClr val="CC00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" name="Google Shape;2848;p44"/>
            <p:cNvSpPr/>
            <p:nvPr/>
          </p:nvSpPr>
          <p:spPr>
            <a:xfrm>
              <a:off x="2633725" y="238125"/>
              <a:ext cx="393425" cy="1116150"/>
            </a:xfrm>
            <a:custGeom>
              <a:avLst/>
              <a:gdLst/>
              <a:ahLst/>
              <a:cxnLst/>
              <a:rect l="l" t="t" r="r" b="b"/>
              <a:pathLst>
                <a:path w="15737" h="44646" extrusionOk="0">
                  <a:moveTo>
                    <a:pt x="14577" y="0"/>
                  </a:moveTo>
                  <a:lnTo>
                    <a:pt x="1" y="44201"/>
                  </a:lnTo>
                  <a:lnTo>
                    <a:pt x="779" y="44646"/>
                  </a:lnTo>
                  <a:lnTo>
                    <a:pt x="15737" y="0"/>
                  </a:lnTo>
                  <a:close/>
                </a:path>
              </a:pathLst>
            </a:custGeom>
            <a:solidFill>
              <a:srgbClr val="FF66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" name="Google Shape;2849;p44"/>
            <p:cNvSpPr/>
            <p:nvPr/>
          </p:nvSpPr>
          <p:spPr>
            <a:xfrm>
              <a:off x="2653175" y="238125"/>
              <a:ext cx="381450" cy="1116150"/>
            </a:xfrm>
            <a:custGeom>
              <a:avLst/>
              <a:gdLst/>
              <a:ahLst/>
              <a:cxnLst/>
              <a:rect l="l" t="t" r="r" b="b"/>
              <a:pathLst>
                <a:path w="15258" h="44646" extrusionOk="0">
                  <a:moveTo>
                    <a:pt x="12537" y="15392"/>
                  </a:moveTo>
                  <a:lnTo>
                    <a:pt x="12677" y="32287"/>
                  </a:lnTo>
                  <a:lnTo>
                    <a:pt x="5491" y="36423"/>
                  </a:lnTo>
                  <a:lnTo>
                    <a:pt x="5491" y="36423"/>
                  </a:lnTo>
                  <a:lnTo>
                    <a:pt x="12537" y="15392"/>
                  </a:lnTo>
                  <a:close/>
                  <a:moveTo>
                    <a:pt x="14959" y="0"/>
                  </a:moveTo>
                  <a:lnTo>
                    <a:pt x="1" y="44646"/>
                  </a:lnTo>
                  <a:lnTo>
                    <a:pt x="1" y="44646"/>
                  </a:lnTo>
                  <a:lnTo>
                    <a:pt x="15257" y="35865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FF003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" name="Google Shape;2850;p44"/>
            <p:cNvSpPr/>
            <p:nvPr/>
          </p:nvSpPr>
          <p:spPr>
            <a:xfrm>
              <a:off x="3001875" y="385700"/>
              <a:ext cx="26625" cy="26400"/>
            </a:xfrm>
            <a:custGeom>
              <a:avLst/>
              <a:gdLst/>
              <a:ahLst/>
              <a:cxnLst/>
              <a:rect l="l" t="t" r="r" b="b"/>
              <a:pathLst>
                <a:path w="1065" h="1056" extrusionOk="0">
                  <a:moveTo>
                    <a:pt x="1060" y="1"/>
                  </a:moveTo>
                  <a:lnTo>
                    <a:pt x="1" y="611"/>
                  </a:lnTo>
                  <a:lnTo>
                    <a:pt x="3" y="1055"/>
                  </a:lnTo>
                  <a:lnTo>
                    <a:pt x="1064" y="445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" name="Google Shape;2851;p44"/>
            <p:cNvSpPr/>
            <p:nvPr/>
          </p:nvSpPr>
          <p:spPr>
            <a:xfrm>
              <a:off x="3009950" y="356075"/>
              <a:ext cx="18300" cy="21600"/>
            </a:xfrm>
            <a:custGeom>
              <a:avLst/>
              <a:gdLst/>
              <a:ahLst/>
              <a:cxnLst/>
              <a:rect l="l" t="t" r="r" b="b"/>
              <a:pathLst>
                <a:path w="732" h="864" extrusionOk="0">
                  <a:moveTo>
                    <a:pt x="727" y="0"/>
                  </a:moveTo>
                  <a:lnTo>
                    <a:pt x="0" y="419"/>
                  </a:lnTo>
                  <a:lnTo>
                    <a:pt x="3" y="863"/>
                  </a:lnTo>
                  <a:lnTo>
                    <a:pt x="731" y="4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" name="Google Shape;2852;p44"/>
            <p:cNvSpPr/>
            <p:nvPr/>
          </p:nvSpPr>
          <p:spPr>
            <a:xfrm>
              <a:off x="3002375" y="447425"/>
              <a:ext cx="26625" cy="26425"/>
            </a:xfrm>
            <a:custGeom>
              <a:avLst/>
              <a:gdLst/>
              <a:ahLst/>
              <a:cxnLst/>
              <a:rect l="l" t="t" r="r" b="b"/>
              <a:pathLst>
                <a:path w="1065" h="1057" extrusionOk="0">
                  <a:moveTo>
                    <a:pt x="1060" y="1"/>
                  </a:moveTo>
                  <a:lnTo>
                    <a:pt x="1" y="611"/>
                  </a:lnTo>
                  <a:lnTo>
                    <a:pt x="4" y="1057"/>
                  </a:lnTo>
                  <a:lnTo>
                    <a:pt x="1064" y="447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" name="Google Shape;2853;p44"/>
            <p:cNvSpPr/>
            <p:nvPr/>
          </p:nvSpPr>
          <p:spPr>
            <a:xfrm>
              <a:off x="3010450" y="417800"/>
              <a:ext cx="18300" cy="21625"/>
            </a:xfrm>
            <a:custGeom>
              <a:avLst/>
              <a:gdLst/>
              <a:ahLst/>
              <a:cxnLst/>
              <a:rect l="l" t="t" r="r" b="b"/>
              <a:pathLst>
                <a:path w="732" h="865" extrusionOk="0">
                  <a:moveTo>
                    <a:pt x="727" y="1"/>
                  </a:moveTo>
                  <a:lnTo>
                    <a:pt x="0" y="420"/>
                  </a:lnTo>
                  <a:lnTo>
                    <a:pt x="4" y="865"/>
                  </a:lnTo>
                  <a:lnTo>
                    <a:pt x="731" y="445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" name="Google Shape;2854;p44"/>
            <p:cNvSpPr/>
            <p:nvPr/>
          </p:nvSpPr>
          <p:spPr>
            <a:xfrm>
              <a:off x="3002875" y="509200"/>
              <a:ext cx="26650" cy="26400"/>
            </a:xfrm>
            <a:custGeom>
              <a:avLst/>
              <a:gdLst/>
              <a:ahLst/>
              <a:cxnLst/>
              <a:rect l="l" t="t" r="r" b="b"/>
              <a:pathLst>
                <a:path w="1066" h="1056" extrusionOk="0">
                  <a:moveTo>
                    <a:pt x="1062" y="1"/>
                  </a:moveTo>
                  <a:lnTo>
                    <a:pt x="1" y="611"/>
                  </a:lnTo>
                  <a:lnTo>
                    <a:pt x="4" y="1055"/>
                  </a:lnTo>
                  <a:lnTo>
                    <a:pt x="1065" y="445"/>
                  </a:lnTo>
                  <a:lnTo>
                    <a:pt x="1062" y="1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" name="Google Shape;2855;p44"/>
            <p:cNvSpPr/>
            <p:nvPr/>
          </p:nvSpPr>
          <p:spPr>
            <a:xfrm>
              <a:off x="3010975" y="479575"/>
              <a:ext cx="18300" cy="21600"/>
            </a:xfrm>
            <a:custGeom>
              <a:avLst/>
              <a:gdLst/>
              <a:ahLst/>
              <a:cxnLst/>
              <a:rect l="l" t="t" r="r" b="b"/>
              <a:pathLst>
                <a:path w="732" h="864" extrusionOk="0">
                  <a:moveTo>
                    <a:pt x="728" y="0"/>
                  </a:moveTo>
                  <a:lnTo>
                    <a:pt x="0" y="418"/>
                  </a:lnTo>
                  <a:lnTo>
                    <a:pt x="3" y="863"/>
                  </a:lnTo>
                  <a:lnTo>
                    <a:pt x="731" y="445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" name="Google Shape;2856;p44"/>
            <p:cNvSpPr/>
            <p:nvPr/>
          </p:nvSpPr>
          <p:spPr>
            <a:xfrm>
              <a:off x="3003400" y="570975"/>
              <a:ext cx="26625" cy="26375"/>
            </a:xfrm>
            <a:custGeom>
              <a:avLst/>
              <a:gdLst/>
              <a:ahLst/>
              <a:cxnLst/>
              <a:rect l="l" t="t" r="r" b="b"/>
              <a:pathLst>
                <a:path w="1065" h="1055" extrusionOk="0">
                  <a:moveTo>
                    <a:pt x="1060" y="0"/>
                  </a:moveTo>
                  <a:lnTo>
                    <a:pt x="1" y="610"/>
                  </a:lnTo>
                  <a:lnTo>
                    <a:pt x="4" y="1055"/>
                  </a:lnTo>
                  <a:lnTo>
                    <a:pt x="1064" y="445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" name="Google Shape;2857;p44"/>
            <p:cNvSpPr/>
            <p:nvPr/>
          </p:nvSpPr>
          <p:spPr>
            <a:xfrm>
              <a:off x="3011475" y="541325"/>
              <a:ext cx="18300" cy="21600"/>
            </a:xfrm>
            <a:custGeom>
              <a:avLst/>
              <a:gdLst/>
              <a:ahLst/>
              <a:cxnLst/>
              <a:rect l="l" t="t" r="r" b="b"/>
              <a:pathLst>
                <a:path w="732" h="864" extrusionOk="0">
                  <a:moveTo>
                    <a:pt x="727" y="1"/>
                  </a:moveTo>
                  <a:lnTo>
                    <a:pt x="0" y="419"/>
                  </a:lnTo>
                  <a:lnTo>
                    <a:pt x="4" y="864"/>
                  </a:lnTo>
                  <a:lnTo>
                    <a:pt x="731" y="445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" name="Google Shape;2858;p44"/>
            <p:cNvSpPr/>
            <p:nvPr/>
          </p:nvSpPr>
          <p:spPr>
            <a:xfrm>
              <a:off x="3003900" y="632700"/>
              <a:ext cx="26650" cy="26400"/>
            </a:xfrm>
            <a:custGeom>
              <a:avLst/>
              <a:gdLst/>
              <a:ahLst/>
              <a:cxnLst/>
              <a:rect l="l" t="t" r="r" b="b"/>
              <a:pathLst>
                <a:path w="1066" h="1056" extrusionOk="0">
                  <a:moveTo>
                    <a:pt x="1062" y="0"/>
                  </a:moveTo>
                  <a:lnTo>
                    <a:pt x="1" y="611"/>
                  </a:lnTo>
                  <a:lnTo>
                    <a:pt x="4" y="1055"/>
                  </a:lnTo>
                  <a:lnTo>
                    <a:pt x="1065" y="44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" name="Google Shape;2859;p44"/>
            <p:cNvSpPr/>
            <p:nvPr/>
          </p:nvSpPr>
          <p:spPr>
            <a:xfrm>
              <a:off x="3011975" y="603050"/>
              <a:ext cx="18325" cy="21650"/>
            </a:xfrm>
            <a:custGeom>
              <a:avLst/>
              <a:gdLst/>
              <a:ahLst/>
              <a:cxnLst/>
              <a:rect l="l" t="t" r="r" b="b"/>
              <a:pathLst>
                <a:path w="733" h="866" extrusionOk="0">
                  <a:moveTo>
                    <a:pt x="729" y="1"/>
                  </a:moveTo>
                  <a:lnTo>
                    <a:pt x="0" y="421"/>
                  </a:lnTo>
                  <a:lnTo>
                    <a:pt x="4" y="865"/>
                  </a:lnTo>
                  <a:lnTo>
                    <a:pt x="732" y="445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" name="Google Shape;2860;p44"/>
            <p:cNvSpPr/>
            <p:nvPr/>
          </p:nvSpPr>
          <p:spPr>
            <a:xfrm>
              <a:off x="3004425" y="694450"/>
              <a:ext cx="26625" cy="26400"/>
            </a:xfrm>
            <a:custGeom>
              <a:avLst/>
              <a:gdLst/>
              <a:ahLst/>
              <a:cxnLst/>
              <a:rect l="l" t="t" r="r" b="b"/>
              <a:pathLst>
                <a:path w="1065" h="1056" extrusionOk="0">
                  <a:moveTo>
                    <a:pt x="1061" y="1"/>
                  </a:moveTo>
                  <a:lnTo>
                    <a:pt x="1" y="611"/>
                  </a:lnTo>
                  <a:lnTo>
                    <a:pt x="5" y="1056"/>
                  </a:lnTo>
                  <a:lnTo>
                    <a:pt x="1064" y="446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" name="Google Shape;2861;p44"/>
            <p:cNvSpPr/>
            <p:nvPr/>
          </p:nvSpPr>
          <p:spPr>
            <a:xfrm>
              <a:off x="3012500" y="664825"/>
              <a:ext cx="18300" cy="21600"/>
            </a:xfrm>
            <a:custGeom>
              <a:avLst/>
              <a:gdLst/>
              <a:ahLst/>
              <a:cxnLst/>
              <a:rect l="l" t="t" r="r" b="b"/>
              <a:pathLst>
                <a:path w="732" h="864" extrusionOk="0">
                  <a:moveTo>
                    <a:pt x="728" y="0"/>
                  </a:moveTo>
                  <a:lnTo>
                    <a:pt x="0" y="419"/>
                  </a:lnTo>
                  <a:lnTo>
                    <a:pt x="4" y="863"/>
                  </a:lnTo>
                  <a:lnTo>
                    <a:pt x="731" y="445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" name="Google Shape;2862;p44"/>
            <p:cNvSpPr/>
            <p:nvPr/>
          </p:nvSpPr>
          <p:spPr>
            <a:xfrm>
              <a:off x="3004925" y="756200"/>
              <a:ext cx="26650" cy="26425"/>
            </a:xfrm>
            <a:custGeom>
              <a:avLst/>
              <a:gdLst/>
              <a:ahLst/>
              <a:cxnLst/>
              <a:rect l="l" t="t" r="r" b="b"/>
              <a:pathLst>
                <a:path w="1066" h="1057" extrusionOk="0">
                  <a:moveTo>
                    <a:pt x="1062" y="0"/>
                  </a:moveTo>
                  <a:lnTo>
                    <a:pt x="1" y="610"/>
                  </a:lnTo>
                  <a:lnTo>
                    <a:pt x="4" y="1056"/>
                  </a:lnTo>
                  <a:lnTo>
                    <a:pt x="1065" y="446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" name="Google Shape;2863;p44"/>
            <p:cNvSpPr/>
            <p:nvPr/>
          </p:nvSpPr>
          <p:spPr>
            <a:xfrm>
              <a:off x="3013000" y="726550"/>
              <a:ext cx="18325" cy="21625"/>
            </a:xfrm>
            <a:custGeom>
              <a:avLst/>
              <a:gdLst/>
              <a:ahLst/>
              <a:cxnLst/>
              <a:rect l="l" t="t" r="r" b="b"/>
              <a:pathLst>
                <a:path w="733" h="865" extrusionOk="0">
                  <a:moveTo>
                    <a:pt x="729" y="1"/>
                  </a:moveTo>
                  <a:lnTo>
                    <a:pt x="0" y="420"/>
                  </a:lnTo>
                  <a:lnTo>
                    <a:pt x="4" y="865"/>
                  </a:lnTo>
                  <a:lnTo>
                    <a:pt x="732" y="445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" name="Google Shape;2864;p44"/>
            <p:cNvSpPr/>
            <p:nvPr/>
          </p:nvSpPr>
          <p:spPr>
            <a:xfrm>
              <a:off x="3005450" y="817950"/>
              <a:ext cx="26625" cy="26400"/>
            </a:xfrm>
            <a:custGeom>
              <a:avLst/>
              <a:gdLst/>
              <a:ahLst/>
              <a:cxnLst/>
              <a:rect l="l" t="t" r="r" b="b"/>
              <a:pathLst>
                <a:path w="1065" h="1056" extrusionOk="0">
                  <a:moveTo>
                    <a:pt x="1061" y="1"/>
                  </a:moveTo>
                  <a:lnTo>
                    <a:pt x="1" y="611"/>
                  </a:lnTo>
                  <a:lnTo>
                    <a:pt x="5" y="1056"/>
                  </a:lnTo>
                  <a:lnTo>
                    <a:pt x="1064" y="445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" name="Google Shape;2865;p44"/>
            <p:cNvSpPr/>
            <p:nvPr/>
          </p:nvSpPr>
          <p:spPr>
            <a:xfrm>
              <a:off x="3013525" y="788325"/>
              <a:ext cx="18300" cy="21600"/>
            </a:xfrm>
            <a:custGeom>
              <a:avLst/>
              <a:gdLst/>
              <a:ahLst/>
              <a:cxnLst/>
              <a:rect l="l" t="t" r="r" b="b"/>
              <a:pathLst>
                <a:path w="732" h="864" extrusionOk="0">
                  <a:moveTo>
                    <a:pt x="728" y="0"/>
                  </a:moveTo>
                  <a:lnTo>
                    <a:pt x="0" y="419"/>
                  </a:lnTo>
                  <a:lnTo>
                    <a:pt x="4" y="863"/>
                  </a:lnTo>
                  <a:lnTo>
                    <a:pt x="731" y="445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" name="Google Shape;2866;p44"/>
            <p:cNvSpPr/>
            <p:nvPr/>
          </p:nvSpPr>
          <p:spPr>
            <a:xfrm>
              <a:off x="3005950" y="879725"/>
              <a:ext cx="26650" cy="26400"/>
            </a:xfrm>
            <a:custGeom>
              <a:avLst/>
              <a:gdLst/>
              <a:ahLst/>
              <a:cxnLst/>
              <a:rect l="l" t="t" r="r" b="b"/>
              <a:pathLst>
                <a:path w="1066" h="1056" extrusionOk="0">
                  <a:moveTo>
                    <a:pt x="1062" y="0"/>
                  </a:moveTo>
                  <a:lnTo>
                    <a:pt x="1" y="611"/>
                  </a:lnTo>
                  <a:lnTo>
                    <a:pt x="5" y="1055"/>
                  </a:lnTo>
                  <a:lnTo>
                    <a:pt x="1066" y="44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" name="Google Shape;2867;p44"/>
            <p:cNvSpPr/>
            <p:nvPr/>
          </p:nvSpPr>
          <p:spPr>
            <a:xfrm>
              <a:off x="3014025" y="850075"/>
              <a:ext cx="18325" cy="21600"/>
            </a:xfrm>
            <a:custGeom>
              <a:avLst/>
              <a:gdLst/>
              <a:ahLst/>
              <a:cxnLst/>
              <a:rect l="l" t="t" r="r" b="b"/>
              <a:pathLst>
                <a:path w="733" h="864" extrusionOk="0">
                  <a:moveTo>
                    <a:pt x="729" y="1"/>
                  </a:moveTo>
                  <a:lnTo>
                    <a:pt x="0" y="419"/>
                  </a:lnTo>
                  <a:lnTo>
                    <a:pt x="4" y="864"/>
                  </a:lnTo>
                  <a:lnTo>
                    <a:pt x="733" y="445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" name="Google Shape;2868;p44"/>
            <p:cNvSpPr/>
            <p:nvPr/>
          </p:nvSpPr>
          <p:spPr>
            <a:xfrm>
              <a:off x="3006500" y="941450"/>
              <a:ext cx="26600" cy="26400"/>
            </a:xfrm>
            <a:custGeom>
              <a:avLst/>
              <a:gdLst/>
              <a:ahLst/>
              <a:cxnLst/>
              <a:rect l="l" t="t" r="r" b="b"/>
              <a:pathLst>
                <a:path w="1064" h="1056" extrusionOk="0">
                  <a:moveTo>
                    <a:pt x="1060" y="1"/>
                  </a:moveTo>
                  <a:lnTo>
                    <a:pt x="0" y="611"/>
                  </a:lnTo>
                  <a:lnTo>
                    <a:pt x="4" y="1055"/>
                  </a:lnTo>
                  <a:lnTo>
                    <a:pt x="1063" y="445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" name="Google Shape;2869;p44"/>
            <p:cNvSpPr/>
            <p:nvPr/>
          </p:nvSpPr>
          <p:spPr>
            <a:xfrm>
              <a:off x="3014550" y="911825"/>
              <a:ext cx="18300" cy="21625"/>
            </a:xfrm>
            <a:custGeom>
              <a:avLst/>
              <a:gdLst/>
              <a:ahLst/>
              <a:cxnLst/>
              <a:rect l="l" t="t" r="r" b="b"/>
              <a:pathLst>
                <a:path w="732" h="865" extrusionOk="0">
                  <a:moveTo>
                    <a:pt x="728" y="0"/>
                  </a:moveTo>
                  <a:lnTo>
                    <a:pt x="1" y="420"/>
                  </a:lnTo>
                  <a:lnTo>
                    <a:pt x="4" y="864"/>
                  </a:lnTo>
                  <a:lnTo>
                    <a:pt x="731" y="445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" name="Google Shape;2870;p44"/>
            <p:cNvSpPr/>
            <p:nvPr/>
          </p:nvSpPr>
          <p:spPr>
            <a:xfrm>
              <a:off x="3006975" y="1003225"/>
              <a:ext cx="26650" cy="26375"/>
            </a:xfrm>
            <a:custGeom>
              <a:avLst/>
              <a:gdLst/>
              <a:ahLst/>
              <a:cxnLst/>
              <a:rect l="l" t="t" r="r" b="b"/>
              <a:pathLst>
                <a:path w="1066" h="1055" extrusionOk="0">
                  <a:moveTo>
                    <a:pt x="1062" y="0"/>
                  </a:moveTo>
                  <a:lnTo>
                    <a:pt x="1" y="610"/>
                  </a:lnTo>
                  <a:lnTo>
                    <a:pt x="5" y="1055"/>
                  </a:lnTo>
                  <a:lnTo>
                    <a:pt x="1066" y="44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" name="Google Shape;2871;p44"/>
            <p:cNvSpPr/>
            <p:nvPr/>
          </p:nvSpPr>
          <p:spPr>
            <a:xfrm>
              <a:off x="3015050" y="973575"/>
              <a:ext cx="18325" cy="21600"/>
            </a:xfrm>
            <a:custGeom>
              <a:avLst/>
              <a:gdLst/>
              <a:ahLst/>
              <a:cxnLst/>
              <a:rect l="l" t="t" r="r" b="b"/>
              <a:pathLst>
                <a:path w="733" h="864" extrusionOk="0">
                  <a:moveTo>
                    <a:pt x="729" y="1"/>
                  </a:moveTo>
                  <a:lnTo>
                    <a:pt x="0" y="419"/>
                  </a:lnTo>
                  <a:lnTo>
                    <a:pt x="4" y="864"/>
                  </a:lnTo>
                  <a:lnTo>
                    <a:pt x="733" y="445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" name="Google Shape;2872;p44"/>
            <p:cNvSpPr/>
            <p:nvPr/>
          </p:nvSpPr>
          <p:spPr>
            <a:xfrm>
              <a:off x="3007525" y="1064975"/>
              <a:ext cx="26600" cy="26400"/>
            </a:xfrm>
            <a:custGeom>
              <a:avLst/>
              <a:gdLst/>
              <a:ahLst/>
              <a:cxnLst/>
              <a:rect l="l" t="t" r="r" b="b"/>
              <a:pathLst>
                <a:path w="1064" h="1056" extrusionOk="0">
                  <a:moveTo>
                    <a:pt x="1060" y="1"/>
                  </a:moveTo>
                  <a:lnTo>
                    <a:pt x="0" y="611"/>
                  </a:lnTo>
                  <a:lnTo>
                    <a:pt x="4" y="1056"/>
                  </a:lnTo>
                  <a:lnTo>
                    <a:pt x="1064" y="445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" name="Google Shape;2873;p44"/>
            <p:cNvSpPr/>
            <p:nvPr/>
          </p:nvSpPr>
          <p:spPr>
            <a:xfrm>
              <a:off x="3015575" y="1035325"/>
              <a:ext cx="18300" cy="21625"/>
            </a:xfrm>
            <a:custGeom>
              <a:avLst/>
              <a:gdLst/>
              <a:ahLst/>
              <a:cxnLst/>
              <a:rect l="l" t="t" r="r" b="b"/>
              <a:pathLst>
                <a:path w="732" h="865" extrusionOk="0">
                  <a:moveTo>
                    <a:pt x="728" y="0"/>
                  </a:moveTo>
                  <a:lnTo>
                    <a:pt x="1" y="420"/>
                  </a:lnTo>
                  <a:lnTo>
                    <a:pt x="4" y="864"/>
                  </a:lnTo>
                  <a:lnTo>
                    <a:pt x="732" y="445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E300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76" name="Google Shape;2808;p44"/>
          <p:cNvGrpSpPr/>
          <p:nvPr/>
        </p:nvGrpSpPr>
        <p:grpSpPr>
          <a:xfrm>
            <a:off x="3070159" y="3817687"/>
            <a:ext cx="1873335" cy="2881787"/>
            <a:chOff x="449625" y="373375"/>
            <a:chExt cx="916325" cy="1409600"/>
          </a:xfrm>
        </p:grpSpPr>
        <p:sp>
          <p:nvSpPr>
            <p:cNvPr id="77" name="Google Shape;2809;p44"/>
            <p:cNvSpPr/>
            <p:nvPr/>
          </p:nvSpPr>
          <p:spPr>
            <a:xfrm>
              <a:off x="991925" y="518050"/>
              <a:ext cx="192975" cy="804825"/>
            </a:xfrm>
            <a:custGeom>
              <a:avLst/>
              <a:gdLst/>
              <a:ahLst/>
              <a:cxnLst/>
              <a:rect l="l" t="t" r="r" b="b"/>
              <a:pathLst>
                <a:path w="7719" h="32193" extrusionOk="0">
                  <a:moveTo>
                    <a:pt x="50" y="0"/>
                  </a:moveTo>
                  <a:lnTo>
                    <a:pt x="0" y="29131"/>
                  </a:lnTo>
                  <a:lnTo>
                    <a:pt x="6131" y="32192"/>
                  </a:lnTo>
                  <a:lnTo>
                    <a:pt x="7718" y="87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82C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" name="Google Shape;2810;p44"/>
            <p:cNvSpPr/>
            <p:nvPr/>
          </p:nvSpPr>
          <p:spPr>
            <a:xfrm>
              <a:off x="1146175" y="501400"/>
              <a:ext cx="161550" cy="821475"/>
            </a:xfrm>
            <a:custGeom>
              <a:avLst/>
              <a:gdLst/>
              <a:ahLst/>
              <a:cxnLst/>
              <a:rect l="l" t="t" r="r" b="b"/>
              <a:pathLst>
                <a:path w="6462" h="32859" extrusionOk="0">
                  <a:moveTo>
                    <a:pt x="6462" y="0"/>
                  </a:moveTo>
                  <a:lnTo>
                    <a:pt x="0" y="3401"/>
                  </a:lnTo>
                  <a:lnTo>
                    <a:pt x="0" y="32858"/>
                  </a:lnTo>
                  <a:lnTo>
                    <a:pt x="6462" y="29189"/>
                  </a:lnTo>
                  <a:lnTo>
                    <a:pt x="6462" y="0"/>
                  </a:lnTo>
                  <a:close/>
                </a:path>
              </a:pathLst>
            </a:custGeom>
            <a:solidFill>
              <a:srgbClr val="0A3B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" name="Google Shape;2811;p44"/>
            <p:cNvSpPr/>
            <p:nvPr/>
          </p:nvSpPr>
          <p:spPr>
            <a:xfrm>
              <a:off x="993175" y="427775"/>
              <a:ext cx="314550" cy="157550"/>
            </a:xfrm>
            <a:custGeom>
              <a:avLst/>
              <a:gdLst/>
              <a:ahLst/>
              <a:cxnLst/>
              <a:rect l="l" t="t" r="r" b="b"/>
              <a:pathLst>
                <a:path w="12582" h="6302" extrusionOk="0">
                  <a:moveTo>
                    <a:pt x="6291" y="0"/>
                  </a:moveTo>
                  <a:lnTo>
                    <a:pt x="0" y="3611"/>
                  </a:lnTo>
                  <a:lnTo>
                    <a:pt x="6081" y="6301"/>
                  </a:lnTo>
                  <a:lnTo>
                    <a:pt x="12582" y="2894"/>
                  </a:lnTo>
                  <a:lnTo>
                    <a:pt x="6291" y="0"/>
                  </a:lnTo>
                  <a:close/>
                </a:path>
              </a:pathLst>
            </a:custGeom>
            <a:solidFill>
              <a:srgbClr val="0F58B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" name="Google Shape;2812;p44"/>
            <p:cNvSpPr/>
            <p:nvPr/>
          </p:nvSpPr>
          <p:spPr>
            <a:xfrm>
              <a:off x="775225" y="824750"/>
              <a:ext cx="192975" cy="628625"/>
            </a:xfrm>
            <a:custGeom>
              <a:avLst/>
              <a:gdLst/>
              <a:ahLst/>
              <a:cxnLst/>
              <a:rect l="l" t="t" r="r" b="b"/>
              <a:pathLst>
                <a:path w="7719" h="25145" extrusionOk="0">
                  <a:moveTo>
                    <a:pt x="50" y="0"/>
                  </a:moveTo>
                  <a:lnTo>
                    <a:pt x="0" y="22083"/>
                  </a:lnTo>
                  <a:lnTo>
                    <a:pt x="6130" y="25144"/>
                  </a:lnTo>
                  <a:lnTo>
                    <a:pt x="7718" y="87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E37D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" name="Google Shape;2813;p44"/>
            <p:cNvSpPr/>
            <p:nvPr/>
          </p:nvSpPr>
          <p:spPr>
            <a:xfrm>
              <a:off x="928475" y="806850"/>
              <a:ext cx="162600" cy="646525"/>
            </a:xfrm>
            <a:custGeom>
              <a:avLst/>
              <a:gdLst/>
              <a:ahLst/>
              <a:cxnLst/>
              <a:rect l="l" t="t" r="r" b="b"/>
              <a:pathLst>
                <a:path w="6504" h="25861" extrusionOk="0">
                  <a:moveTo>
                    <a:pt x="6503" y="0"/>
                  </a:moveTo>
                  <a:lnTo>
                    <a:pt x="0" y="3407"/>
                  </a:lnTo>
                  <a:lnTo>
                    <a:pt x="0" y="25860"/>
                  </a:lnTo>
                  <a:lnTo>
                    <a:pt x="6503" y="22183"/>
                  </a:lnTo>
                  <a:lnTo>
                    <a:pt x="6503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" name="Google Shape;2814;p44"/>
            <p:cNvSpPr/>
            <p:nvPr/>
          </p:nvSpPr>
          <p:spPr>
            <a:xfrm>
              <a:off x="776475" y="734475"/>
              <a:ext cx="314600" cy="157575"/>
            </a:xfrm>
            <a:custGeom>
              <a:avLst/>
              <a:gdLst/>
              <a:ahLst/>
              <a:cxnLst/>
              <a:rect l="l" t="t" r="r" b="b"/>
              <a:pathLst>
                <a:path w="12584" h="6303" extrusionOk="0">
                  <a:moveTo>
                    <a:pt x="6291" y="0"/>
                  </a:moveTo>
                  <a:lnTo>
                    <a:pt x="0" y="3611"/>
                  </a:lnTo>
                  <a:lnTo>
                    <a:pt x="6080" y="6302"/>
                  </a:lnTo>
                  <a:lnTo>
                    <a:pt x="12583" y="2895"/>
                  </a:lnTo>
                  <a:lnTo>
                    <a:pt x="6291" y="0"/>
                  </a:lnTo>
                  <a:close/>
                </a:path>
              </a:pathLst>
            </a:custGeom>
            <a:solidFill>
              <a:srgbClr val="FFAE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" name="Google Shape;2815;p44"/>
            <p:cNvSpPr/>
            <p:nvPr/>
          </p:nvSpPr>
          <p:spPr>
            <a:xfrm>
              <a:off x="548050" y="1127050"/>
              <a:ext cx="192975" cy="448625"/>
            </a:xfrm>
            <a:custGeom>
              <a:avLst/>
              <a:gdLst/>
              <a:ahLst/>
              <a:cxnLst/>
              <a:rect l="l" t="t" r="r" b="b"/>
              <a:pathLst>
                <a:path w="7719" h="17945" extrusionOk="0">
                  <a:moveTo>
                    <a:pt x="51" y="1"/>
                  </a:moveTo>
                  <a:lnTo>
                    <a:pt x="1" y="14884"/>
                  </a:lnTo>
                  <a:lnTo>
                    <a:pt x="6130" y="17945"/>
                  </a:lnTo>
                  <a:lnTo>
                    <a:pt x="7719" y="874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F7003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" name="Google Shape;2816;p44"/>
            <p:cNvSpPr/>
            <p:nvPr/>
          </p:nvSpPr>
          <p:spPr>
            <a:xfrm>
              <a:off x="701275" y="1109125"/>
              <a:ext cx="162600" cy="466550"/>
            </a:xfrm>
            <a:custGeom>
              <a:avLst/>
              <a:gdLst/>
              <a:ahLst/>
              <a:cxnLst/>
              <a:rect l="l" t="t" r="r" b="b"/>
              <a:pathLst>
                <a:path w="6504" h="18662" extrusionOk="0">
                  <a:moveTo>
                    <a:pt x="6503" y="1"/>
                  </a:moveTo>
                  <a:lnTo>
                    <a:pt x="1" y="3408"/>
                  </a:lnTo>
                  <a:lnTo>
                    <a:pt x="1" y="18662"/>
                  </a:lnTo>
                  <a:lnTo>
                    <a:pt x="6503" y="14986"/>
                  </a:lnTo>
                  <a:lnTo>
                    <a:pt x="6503" y="1"/>
                  </a:lnTo>
                  <a:close/>
                </a:path>
              </a:pathLst>
            </a:custGeom>
            <a:solidFill>
              <a:srgbClr val="FF003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" name="Google Shape;2817;p44"/>
            <p:cNvSpPr/>
            <p:nvPr/>
          </p:nvSpPr>
          <p:spPr>
            <a:xfrm>
              <a:off x="549300" y="1036775"/>
              <a:ext cx="314575" cy="157550"/>
            </a:xfrm>
            <a:custGeom>
              <a:avLst/>
              <a:gdLst/>
              <a:ahLst/>
              <a:cxnLst/>
              <a:rect l="l" t="t" r="r" b="b"/>
              <a:pathLst>
                <a:path w="12583" h="6302" extrusionOk="0">
                  <a:moveTo>
                    <a:pt x="6290" y="1"/>
                  </a:moveTo>
                  <a:lnTo>
                    <a:pt x="1" y="3612"/>
                  </a:lnTo>
                  <a:lnTo>
                    <a:pt x="6080" y="6302"/>
                  </a:lnTo>
                  <a:lnTo>
                    <a:pt x="12582" y="2895"/>
                  </a:lnTo>
                  <a:lnTo>
                    <a:pt x="6290" y="1"/>
                  </a:lnTo>
                  <a:close/>
                </a:path>
              </a:pathLst>
            </a:custGeom>
            <a:solidFill>
              <a:srgbClr val="FF66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" name="Google Shape;2818;p44"/>
            <p:cNvSpPr/>
            <p:nvPr/>
          </p:nvSpPr>
          <p:spPr>
            <a:xfrm>
              <a:off x="505125" y="643200"/>
              <a:ext cx="13700" cy="1139775"/>
            </a:xfrm>
            <a:custGeom>
              <a:avLst/>
              <a:gdLst/>
              <a:ahLst/>
              <a:cxnLst/>
              <a:rect l="l" t="t" r="r" b="b"/>
              <a:pathLst>
                <a:path w="548" h="45591" extrusionOk="0">
                  <a:moveTo>
                    <a:pt x="418" y="0"/>
                  </a:moveTo>
                  <a:cubicBezTo>
                    <a:pt x="345" y="0"/>
                    <a:pt x="287" y="59"/>
                    <a:pt x="287" y="130"/>
                  </a:cubicBezTo>
                  <a:lnTo>
                    <a:pt x="2" y="45460"/>
                  </a:lnTo>
                  <a:cubicBezTo>
                    <a:pt x="1" y="45531"/>
                    <a:pt x="59" y="45591"/>
                    <a:pt x="130" y="45591"/>
                  </a:cubicBezTo>
                  <a:lnTo>
                    <a:pt x="131" y="45591"/>
                  </a:lnTo>
                  <a:cubicBezTo>
                    <a:pt x="202" y="45591"/>
                    <a:pt x="261" y="45534"/>
                    <a:pt x="262" y="45463"/>
                  </a:cubicBezTo>
                  <a:lnTo>
                    <a:pt x="547" y="132"/>
                  </a:lnTo>
                  <a:cubicBezTo>
                    <a:pt x="547" y="60"/>
                    <a:pt x="490" y="1"/>
                    <a:pt x="418" y="0"/>
                  </a:cubicBezTo>
                  <a:close/>
                </a:path>
              </a:pathLst>
            </a:custGeom>
            <a:solidFill>
              <a:srgbClr val="0A387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" name="Google Shape;2819;p44"/>
            <p:cNvSpPr/>
            <p:nvPr/>
          </p:nvSpPr>
          <p:spPr>
            <a:xfrm>
              <a:off x="449625" y="1195075"/>
              <a:ext cx="916325" cy="531275"/>
            </a:xfrm>
            <a:custGeom>
              <a:avLst/>
              <a:gdLst/>
              <a:ahLst/>
              <a:cxnLst/>
              <a:rect l="l" t="t" r="r" b="b"/>
              <a:pathLst>
                <a:path w="36653" h="21251" extrusionOk="0">
                  <a:moveTo>
                    <a:pt x="36504" y="1"/>
                  </a:moveTo>
                  <a:cubicBezTo>
                    <a:pt x="36483" y="1"/>
                    <a:pt x="36461" y="6"/>
                    <a:pt x="36441" y="18"/>
                  </a:cubicBezTo>
                  <a:lnTo>
                    <a:pt x="116" y="21008"/>
                  </a:lnTo>
                  <a:cubicBezTo>
                    <a:pt x="0" y="21075"/>
                    <a:pt x="48" y="21251"/>
                    <a:pt x="181" y="21251"/>
                  </a:cubicBezTo>
                  <a:cubicBezTo>
                    <a:pt x="203" y="21251"/>
                    <a:pt x="226" y="21245"/>
                    <a:pt x="246" y="21233"/>
                  </a:cubicBezTo>
                  <a:lnTo>
                    <a:pt x="36570" y="244"/>
                  </a:lnTo>
                  <a:cubicBezTo>
                    <a:pt x="36631" y="206"/>
                    <a:pt x="36653" y="128"/>
                    <a:pt x="36616" y="66"/>
                  </a:cubicBezTo>
                  <a:cubicBezTo>
                    <a:pt x="36593" y="24"/>
                    <a:pt x="36549" y="1"/>
                    <a:pt x="36504" y="1"/>
                  </a:cubicBezTo>
                  <a:close/>
                </a:path>
              </a:pathLst>
            </a:custGeom>
            <a:solidFill>
              <a:srgbClr val="0A387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" name="Google Shape;2820;p44"/>
            <p:cNvSpPr/>
            <p:nvPr/>
          </p:nvSpPr>
          <p:spPr>
            <a:xfrm>
              <a:off x="490725" y="610925"/>
              <a:ext cx="45300" cy="60800"/>
            </a:xfrm>
            <a:custGeom>
              <a:avLst/>
              <a:gdLst/>
              <a:ahLst/>
              <a:cxnLst/>
              <a:rect l="l" t="t" r="r" b="b"/>
              <a:pathLst>
                <a:path w="1812" h="2432" extrusionOk="0">
                  <a:moveTo>
                    <a:pt x="916" y="1"/>
                  </a:moveTo>
                  <a:cubicBezTo>
                    <a:pt x="912" y="1"/>
                    <a:pt x="908" y="1"/>
                    <a:pt x="904" y="1"/>
                  </a:cubicBezTo>
                  <a:cubicBezTo>
                    <a:pt x="854" y="6"/>
                    <a:pt x="811" y="40"/>
                    <a:pt x="793" y="87"/>
                  </a:cubicBezTo>
                  <a:lnTo>
                    <a:pt x="25" y="2258"/>
                  </a:lnTo>
                  <a:cubicBezTo>
                    <a:pt x="0" y="2325"/>
                    <a:pt x="36" y="2399"/>
                    <a:pt x="103" y="2424"/>
                  </a:cubicBezTo>
                  <a:cubicBezTo>
                    <a:pt x="118" y="2428"/>
                    <a:pt x="132" y="2432"/>
                    <a:pt x="147" y="2432"/>
                  </a:cubicBezTo>
                  <a:cubicBezTo>
                    <a:pt x="203" y="2432"/>
                    <a:pt x="252" y="2397"/>
                    <a:pt x="270" y="2345"/>
                  </a:cubicBezTo>
                  <a:lnTo>
                    <a:pt x="945" y="441"/>
                  </a:lnTo>
                  <a:lnTo>
                    <a:pt x="1550" y="1493"/>
                  </a:lnTo>
                  <a:cubicBezTo>
                    <a:pt x="1575" y="1535"/>
                    <a:pt x="1619" y="1558"/>
                    <a:pt x="1664" y="1558"/>
                  </a:cubicBezTo>
                  <a:cubicBezTo>
                    <a:pt x="1686" y="1558"/>
                    <a:pt x="1708" y="1553"/>
                    <a:pt x="1728" y="1541"/>
                  </a:cubicBezTo>
                  <a:cubicBezTo>
                    <a:pt x="1791" y="1505"/>
                    <a:pt x="1812" y="1426"/>
                    <a:pt x="1776" y="1363"/>
                  </a:cubicBezTo>
                  <a:lnTo>
                    <a:pt x="1029" y="66"/>
                  </a:lnTo>
                  <a:cubicBezTo>
                    <a:pt x="1006" y="26"/>
                    <a:pt x="963" y="1"/>
                    <a:pt x="916" y="1"/>
                  </a:cubicBezTo>
                  <a:close/>
                </a:path>
              </a:pathLst>
            </a:custGeom>
            <a:solidFill>
              <a:srgbClr val="0A387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" name="Google Shape;2821;p44"/>
            <p:cNvSpPr/>
            <p:nvPr/>
          </p:nvSpPr>
          <p:spPr>
            <a:xfrm>
              <a:off x="598850" y="373375"/>
              <a:ext cx="545350" cy="796200"/>
            </a:xfrm>
            <a:custGeom>
              <a:avLst/>
              <a:gdLst/>
              <a:ahLst/>
              <a:cxnLst/>
              <a:rect l="l" t="t" r="r" b="b"/>
              <a:pathLst>
                <a:path w="21814" h="31848" extrusionOk="0">
                  <a:moveTo>
                    <a:pt x="21667" y="1"/>
                  </a:moveTo>
                  <a:cubicBezTo>
                    <a:pt x="21616" y="1"/>
                    <a:pt x="21567" y="31"/>
                    <a:pt x="21546" y="80"/>
                  </a:cubicBezTo>
                  <a:cubicBezTo>
                    <a:pt x="14920" y="15851"/>
                    <a:pt x="228" y="31473"/>
                    <a:pt x="81" y="31629"/>
                  </a:cubicBezTo>
                  <a:cubicBezTo>
                    <a:pt x="1" y="31711"/>
                    <a:pt x="61" y="31848"/>
                    <a:pt x="174" y="31848"/>
                  </a:cubicBezTo>
                  <a:cubicBezTo>
                    <a:pt x="210" y="31848"/>
                    <a:pt x="245" y="31833"/>
                    <a:pt x="269" y="31808"/>
                  </a:cubicBezTo>
                  <a:cubicBezTo>
                    <a:pt x="417" y="31651"/>
                    <a:pt x="15142" y="15997"/>
                    <a:pt x="21786" y="181"/>
                  </a:cubicBezTo>
                  <a:cubicBezTo>
                    <a:pt x="21814" y="115"/>
                    <a:pt x="21783" y="38"/>
                    <a:pt x="21717" y="11"/>
                  </a:cubicBezTo>
                  <a:cubicBezTo>
                    <a:pt x="21700" y="4"/>
                    <a:pt x="21683" y="1"/>
                    <a:pt x="21667" y="1"/>
                  </a:cubicBezTo>
                  <a:close/>
                </a:path>
              </a:pathLst>
            </a:custGeom>
            <a:solidFill>
              <a:srgbClr val="0A387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559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ritical Elements for Better Decision-Making | Lucidchart Blo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4" r="8365"/>
          <a:stretch/>
        </p:blipFill>
        <p:spPr bwMode="auto">
          <a:xfrm flipH="1">
            <a:off x="4767943" y="0"/>
            <a:ext cx="7424057" cy="6858000"/>
          </a:xfrm>
          <a:prstGeom prst="rect">
            <a:avLst/>
          </a:prstGeom>
          <a:noFill/>
          <a:ln>
            <a:solidFill>
              <a:srgbClr val="FF836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" y="-16329"/>
            <a:ext cx="6188529" cy="6858000"/>
          </a:xfrm>
          <a:prstGeom prst="rect">
            <a:avLst/>
          </a:prstGeom>
          <a:solidFill>
            <a:srgbClr val="535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8259" y="533791"/>
            <a:ext cx="460959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Linqvistik</a:t>
            </a:r>
            <a: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qeyri-səlis</a:t>
            </a:r>
            <a:r>
              <a:rPr lang="de-D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modellər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latin typeface="Anton"/>
            </a:endParaRPr>
          </a:p>
        </p:txBody>
      </p:sp>
      <p:sp>
        <p:nvSpPr>
          <p:cNvPr id="5" name="Google Shape;180;p26"/>
          <p:cNvSpPr/>
          <p:nvPr/>
        </p:nvSpPr>
        <p:spPr>
          <a:xfrm>
            <a:off x="245185" y="228514"/>
            <a:ext cx="5665757" cy="6237600"/>
          </a:xfrm>
          <a:prstGeom prst="rect">
            <a:avLst/>
          </a:prstGeom>
          <a:noFill/>
          <a:ln w="38100" cap="flat" cmpd="sng">
            <a:solidFill>
              <a:srgbClr val="FF836E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6" name="Google Shape;183;p26"/>
          <p:cNvCxnSpPr/>
          <p:nvPr/>
        </p:nvCxnSpPr>
        <p:spPr>
          <a:xfrm flipV="1">
            <a:off x="397798" y="1208314"/>
            <a:ext cx="5431502" cy="2024"/>
          </a:xfrm>
          <a:prstGeom prst="straightConnector1">
            <a:avLst/>
          </a:prstGeom>
          <a:noFill/>
          <a:ln w="38100" cap="flat" cmpd="sng">
            <a:solidFill>
              <a:srgbClr val="FF836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" name="Rectangle 6"/>
          <p:cNvSpPr/>
          <p:nvPr/>
        </p:nvSpPr>
        <p:spPr>
          <a:xfrm>
            <a:off x="342901" y="1289957"/>
            <a:ext cx="7674428" cy="5094514"/>
          </a:xfrm>
          <a:prstGeom prst="rect">
            <a:avLst/>
          </a:prstGeom>
          <a:solidFill>
            <a:schemeClr val="accent5">
              <a:lumMod val="50000"/>
              <a:alpha val="42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0243" y="1473300"/>
            <a:ext cx="2971799" cy="4039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145" marR="0" indent="-13970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39700" algn="l"/>
                <a:tab pos="279400" algn="l"/>
                <a:tab pos="4518660" algn="l"/>
              </a:tabLst>
            </a:pPr>
            <a:r>
              <a:rPr lang="de-DE" sz="1100" dirty="0" smtClean="0">
                <a:effectLst/>
                <a:latin typeface="Times Latin"/>
                <a:ea typeface="Calibri" panose="020F0502020204030204" pitchFamily="34" charset="0"/>
              </a:rPr>
              <a:t>		</a:t>
            </a:r>
            <a:endParaRPr lang="en-US" sz="2000" dirty="0" smtClean="0">
              <a:effectLst/>
              <a:latin typeface="Times Latin"/>
              <a:ea typeface="Calibri" panose="020F0502020204030204" pitchFamily="34" charset="0"/>
            </a:endParaRPr>
          </a:p>
          <a:p>
            <a:pPr hangingPunct="0">
              <a:lnSpc>
                <a:spcPct val="150000"/>
              </a:lnSpc>
            </a:pPr>
            <a:r>
              <a:rPr lang="de-DE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Çox</a:t>
            </a:r>
            <a:r>
              <a:rPr lang="de-DE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girişli</a:t>
            </a:r>
            <a:r>
              <a:rPr lang="de-DE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 (n) </a:t>
            </a:r>
            <a:r>
              <a:rPr lang="de-DE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və</a:t>
            </a:r>
            <a:r>
              <a:rPr lang="de-DE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çox</a:t>
            </a:r>
            <a:r>
              <a:rPr lang="de-DE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çıxışlı</a:t>
            </a:r>
            <a:r>
              <a:rPr lang="de-DE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 (m) </a:t>
            </a:r>
            <a:r>
              <a:rPr lang="de-DE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obyektlərin</a:t>
            </a:r>
            <a:r>
              <a:rPr lang="de-DE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de-DE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yaxud</a:t>
            </a:r>
            <a:r>
              <a:rPr lang="de-DE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sistemlərin</a:t>
            </a:r>
            <a:r>
              <a:rPr lang="de-DE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qeyri-səlis</a:t>
            </a:r>
            <a:r>
              <a:rPr lang="de-DE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linqvistik</a:t>
            </a:r>
            <a:r>
              <a:rPr lang="de-DE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modellərinin</a:t>
            </a:r>
            <a:r>
              <a:rPr lang="de-DE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de-DE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yəni</a:t>
            </a:r>
            <a:r>
              <a:rPr lang="de-DE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 MIMO </a:t>
            </a:r>
            <a:r>
              <a:rPr lang="de-DE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modelinin</a:t>
            </a:r>
            <a:r>
              <a:rPr lang="de-DE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de-DE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strukturu</a:t>
            </a:r>
            <a:r>
              <a:rPr lang="az-Latn-AZ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z-Latn-AZ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bu</a:t>
            </a:r>
            <a:r>
              <a:rPr lang="de-DE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şəkildədir</a:t>
            </a:r>
            <a:r>
              <a:rPr lang="de-DE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20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4" t="38451" r="35390" b="12830"/>
          <a:stretch/>
        </p:blipFill>
        <p:spPr>
          <a:xfrm>
            <a:off x="3091543" y="1562100"/>
            <a:ext cx="4931228" cy="470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8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ake Up Your Mind: Enhance Your Decision-Making Skills - Executiv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330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48001" y="1016000"/>
            <a:ext cx="7765142" cy="4818743"/>
          </a:xfrm>
          <a:prstGeom prst="rect">
            <a:avLst/>
          </a:prstGeom>
          <a:solidFill>
            <a:schemeClr val="accent6">
              <a:lumMod val="60000"/>
              <a:lumOff val="4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71368" y="1389830"/>
            <a:ext cx="6729727" cy="57785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az-Latn-AZ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/>
              </a:rPr>
              <a:t>Linqvistik qeyri-səlis modelin həndəsi təsviri</a:t>
            </a:r>
            <a:endParaRPr lang="en-US" sz="2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180;p26"/>
          <p:cNvSpPr/>
          <p:nvPr/>
        </p:nvSpPr>
        <p:spPr>
          <a:xfrm>
            <a:off x="245184" y="609600"/>
            <a:ext cx="11119502" cy="5856513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pic>
        <p:nvPicPr>
          <p:cNvPr id="11266" name="Picture 2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489" y="2006146"/>
            <a:ext cx="5933167" cy="305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348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Bounded Rationality and Cognitive Limits in Political Decision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943" y="0"/>
            <a:ext cx="66620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06401" y="1988458"/>
            <a:ext cx="7010400" cy="4368800"/>
          </a:xfrm>
          <a:prstGeom prst="rect">
            <a:avLst/>
          </a:prstGeom>
          <a:solidFill>
            <a:srgbClr val="C0BDB8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80;p26"/>
          <p:cNvSpPr/>
          <p:nvPr/>
        </p:nvSpPr>
        <p:spPr>
          <a:xfrm>
            <a:off x="245185" y="228514"/>
            <a:ext cx="5665757" cy="6237600"/>
          </a:xfrm>
          <a:prstGeom prst="rect">
            <a:avLst/>
          </a:prstGeom>
          <a:noFill/>
          <a:ln w="38100" cap="flat" cmpd="sng">
            <a:solidFill>
              <a:schemeClr val="bg1">
                <a:lumMod val="50000"/>
              </a:schemeClr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0914" y="391885"/>
            <a:ext cx="66330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LİNQVİSTİK MODELƏ AİD MİSAL.SEÇKİ DEMOKRATİYASI İNDEKSİNİN QİYMƏTLƏNDİRİLMƏSİ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Google Shape;204;p21"/>
          <p:cNvSpPr/>
          <p:nvPr/>
        </p:nvSpPr>
        <p:spPr>
          <a:xfrm>
            <a:off x="3697942" y="1320800"/>
            <a:ext cx="583774" cy="406398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6055" y="2368566"/>
            <a:ext cx="64588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Seçkidə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demokratiya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indeksinin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qiymətləndirilməsinin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nəzəri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və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praktiki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baxımdan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işlənilməsi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 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mövcud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demokratiyanın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təkmilləşdirilməsi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sahəsində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bir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sıra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elmi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problemlər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var. Bu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sahədə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dünya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ədəbiyyatında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çoxsaylı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işlər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mövcuddur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Qeyri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səlis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məntiq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və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Choquet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inteqralından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isifadə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ilə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demokratiya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indeksinin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qiymətləndirilməsi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məsələsinə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baxacağıq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endParaRPr lang="en-US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Google Shape;183;p26"/>
          <p:cNvCxnSpPr/>
          <p:nvPr/>
        </p:nvCxnSpPr>
        <p:spPr>
          <a:xfrm flipV="1">
            <a:off x="368769" y="1846942"/>
            <a:ext cx="5431502" cy="2024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50000"/>
              </a:schemeClr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6740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ow to crowdsource your decision-making (or not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9258"/>
            <a:ext cx="7620000" cy="525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15657" y="1161144"/>
            <a:ext cx="7242628" cy="4615542"/>
          </a:xfrm>
          <a:prstGeom prst="rect">
            <a:avLst/>
          </a:prstGeom>
          <a:solidFill>
            <a:srgbClr val="00206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824122" y="1128571"/>
            <a:ext cx="3227165" cy="6695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8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Məsələnin</a:t>
            </a:r>
            <a:r>
              <a:rPr lang="en-US" sz="28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qoyuluşu</a:t>
            </a:r>
            <a:endParaRPr lang="en-US" sz="20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20457" y="1758320"/>
            <a:ext cx="6995887" cy="4042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Məqsədimiz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qeyri-səlis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qaydalardan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və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Choquet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inteqralından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istifadə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etməklə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demokratiya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indeksini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təyin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edən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faktorların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müxtəlif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qiymətlərində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demokratiya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indeksini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qiymətləndirməkdir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endParaRPr lang="en-US" sz="2000" dirty="0" smtClean="0">
              <a:solidFill>
                <a:schemeClr val="bg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Demokratiya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indeksi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hər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biri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ekspert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tərəfindən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qiymətləndirilən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8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faktorla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təyin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olunur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Bu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faktorlar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aşağıdakılardır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dövlətcilik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korrupsiya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özəlləşmə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çoxpartiyalılıq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ictimai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rəhbərlik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hüquqi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müstəqillik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desentralizasiya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idarə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rejimi</a:t>
            </a:r>
            <a:r>
              <a:rPr lang="en-US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Google Shape;183;p26"/>
          <p:cNvCxnSpPr/>
          <p:nvPr/>
        </p:nvCxnSpPr>
        <p:spPr>
          <a:xfrm flipV="1">
            <a:off x="4151086" y="3704771"/>
            <a:ext cx="6569528" cy="25400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" name="Google Shape;180;p26"/>
          <p:cNvSpPr/>
          <p:nvPr/>
        </p:nvSpPr>
        <p:spPr>
          <a:xfrm>
            <a:off x="245185" y="228514"/>
            <a:ext cx="11148529" cy="62376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822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22513" y="203200"/>
            <a:ext cx="10914743" cy="1030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18857" y="0"/>
            <a:ext cx="343988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3142" y="101600"/>
            <a:ext cx="11335658" cy="1697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4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Əvvəldə</a:t>
            </a:r>
            <a:r>
              <a:rPr 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az-Latn-AZ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sadalanan 8 parametrdən istifadə edərək seçkidə demokratiya indeksinin qiymətləndirilməsi üçün  yaratdığımız  qeyri səlis model  aşağıdakı kimi olacaq.</a:t>
            </a:r>
            <a:endParaRPr lang="en-US" sz="24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az-Latn-AZ" sz="1600" dirty="0" smtClean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17713" y="1480457"/>
            <a:ext cx="6139543" cy="2191657"/>
          </a:xfrm>
          <a:prstGeom prst="roundRect">
            <a:avLst/>
          </a:prstGeom>
          <a:gradFill>
            <a:gsLst>
              <a:gs pos="82203">
                <a:schemeClr val="accent1">
                  <a:lumMod val="60000"/>
                  <a:lumOff val="40000"/>
                </a:schemeClr>
              </a:gs>
              <a:gs pos="18000">
                <a:srgbClr val="00B0F0"/>
              </a:gs>
              <a:gs pos="100000">
                <a:srgbClr val="0070C0"/>
              </a:gs>
              <a:gs pos="57000">
                <a:schemeClr val="accent1">
                  <a:lumMod val="60000"/>
                  <a:lumOff val="40000"/>
                </a:schemeClr>
              </a:gs>
              <a:gs pos="39828">
                <a:srgbClr val="9DC3E6"/>
              </a:gs>
              <a:gs pos="44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206171" y="3135087"/>
            <a:ext cx="6299200" cy="1966686"/>
          </a:xfrm>
          <a:prstGeom prst="roundRect">
            <a:avLst/>
          </a:prstGeom>
          <a:gradFill>
            <a:gsLst>
              <a:gs pos="82203">
                <a:schemeClr val="accent1">
                  <a:lumMod val="60000"/>
                  <a:lumOff val="40000"/>
                </a:schemeClr>
              </a:gs>
              <a:gs pos="18000">
                <a:srgbClr val="00B0F0"/>
              </a:gs>
              <a:gs pos="100000">
                <a:srgbClr val="0070C0"/>
              </a:gs>
              <a:gs pos="57000">
                <a:schemeClr val="accent1">
                  <a:lumMod val="60000"/>
                  <a:lumOff val="40000"/>
                </a:schemeClr>
              </a:gs>
              <a:gs pos="39828">
                <a:srgbClr val="9DC3E6"/>
              </a:gs>
              <a:gs pos="44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328230" y="4615543"/>
            <a:ext cx="5500914" cy="1988457"/>
          </a:xfrm>
          <a:prstGeom prst="roundRect">
            <a:avLst/>
          </a:prstGeom>
          <a:gradFill>
            <a:gsLst>
              <a:gs pos="82203">
                <a:schemeClr val="accent1">
                  <a:lumMod val="60000"/>
                  <a:lumOff val="40000"/>
                </a:schemeClr>
              </a:gs>
              <a:gs pos="18000">
                <a:srgbClr val="00B0F0"/>
              </a:gs>
              <a:gs pos="100000">
                <a:srgbClr val="0070C0"/>
              </a:gs>
              <a:gs pos="57000">
                <a:schemeClr val="accent1">
                  <a:lumMod val="60000"/>
                  <a:lumOff val="40000"/>
                </a:schemeClr>
              </a:gs>
              <a:gs pos="39828">
                <a:srgbClr val="9DC3E6"/>
              </a:gs>
              <a:gs pos="44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97485" y="4449770"/>
            <a:ext cx="4151086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 </a:t>
            </a:r>
          </a:p>
          <a:p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Qayda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15:ƏGƏR H1=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təxminən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35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H2=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təxminən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H3=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təxminən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40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H4=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təxminən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H5=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təxminən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H6=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təxminən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25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H7=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təxminən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26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H8=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təxminən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25 Then democracy index=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təxminən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35 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Əminlik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dərəcəsi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90</a:t>
            </a:r>
          </a:p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5772" y="184186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Qayda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1:ƏGƏR H1=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təxminən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55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H2=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təxminən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H3=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təxminən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55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H4=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təxminən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50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H5=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təxminən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H6=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təxminən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25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H7=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təxminən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54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H8=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təxminən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55 ONDA democracy index=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təxminən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50 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Əminlik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dərəcəsi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75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2914" y="339489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Qayda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2:ƏGƏR H1=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təxminən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75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H2=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təxminən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65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H3=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təxminən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70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H4=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təxminən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50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H5=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təxminən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60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H6=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təxminən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55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H7=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təxminən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54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və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H8=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təxminən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55 ONDA democracy index=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təxminən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68 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Əminlik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dərəcəsi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50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Google Shape;180;p26"/>
          <p:cNvSpPr/>
          <p:nvPr/>
        </p:nvSpPr>
        <p:spPr>
          <a:xfrm>
            <a:off x="101600" y="101600"/>
            <a:ext cx="11959771" cy="6618514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" name="Google Shape;204;p21"/>
          <p:cNvSpPr/>
          <p:nvPr/>
        </p:nvSpPr>
        <p:spPr>
          <a:xfrm>
            <a:off x="9158514" y="1926603"/>
            <a:ext cx="1756230" cy="1281055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" name="Google Shape;205;p21"/>
          <p:cNvSpPr/>
          <p:nvPr/>
        </p:nvSpPr>
        <p:spPr>
          <a:xfrm>
            <a:off x="635970" y="4862285"/>
            <a:ext cx="1381516" cy="1320799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090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04;p21"/>
          <p:cNvSpPr/>
          <p:nvPr/>
        </p:nvSpPr>
        <p:spPr>
          <a:xfrm>
            <a:off x="1074057" y="4466601"/>
            <a:ext cx="1756230" cy="1281055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18857" y="0"/>
            <a:ext cx="343988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Google Shape;180;p26"/>
          <p:cNvSpPr/>
          <p:nvPr/>
        </p:nvSpPr>
        <p:spPr>
          <a:xfrm>
            <a:off x="101600" y="101600"/>
            <a:ext cx="11959771" cy="6618514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" name="Google Shape;205;p21"/>
          <p:cNvSpPr/>
          <p:nvPr/>
        </p:nvSpPr>
        <p:spPr>
          <a:xfrm>
            <a:off x="9562255" y="1523999"/>
            <a:ext cx="1381516" cy="1320799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2515" y="230778"/>
            <a:ext cx="11016342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Bizim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məqsədimiz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yuxarıdakı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8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faktorun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qeyri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səlis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şəkildə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ifadə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olunan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linqvistik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qiymətləri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əsasında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demokratiya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indeksini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qiymətləndirməkdir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.  Bu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modelin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lingvistik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dəyişənlərinin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qiymətləri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trapesiya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şəkilli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qeyri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səlis</a:t>
            </a:r>
            <a:r>
              <a:rPr lang="en-US" sz="2000" b="1" dirty="0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000" b="1" dirty="0" err="1" smtClean="0">
                <a:solidFill>
                  <a:srgbClr val="2D84F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ədədlərdir</a:t>
            </a:r>
            <a:endParaRPr lang="en-US" sz="2000" b="1" dirty="0">
              <a:solidFill>
                <a:srgbClr val="2D84F8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486" name="Picture 6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63" y="1309461"/>
            <a:ext cx="5599779" cy="2914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8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031" y="2714171"/>
            <a:ext cx="5718995" cy="296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9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006" y="3410858"/>
            <a:ext cx="5653204" cy="2986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709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Vintage History Less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69138"/>
      </a:accent1>
      <a:accent2>
        <a:srgbClr val="434343"/>
      </a:accent2>
      <a:accent3>
        <a:srgbClr val="F9CB9C"/>
      </a:accent3>
      <a:accent4>
        <a:srgbClr val="FFE599"/>
      </a:accent4>
      <a:accent5>
        <a:srgbClr val="F1C232"/>
      </a:accent5>
      <a:accent6>
        <a:srgbClr val="B6503C"/>
      </a:accent6>
      <a:hlink>
        <a:srgbClr val="B6503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Revolution - History Lesson">
  <a:themeElements>
    <a:clrScheme name="Simple Light">
      <a:dk1>
        <a:srgbClr val="5C1D14"/>
      </a:dk1>
      <a:lt1>
        <a:srgbClr val="FFFFFF"/>
      </a:lt1>
      <a:dk2>
        <a:srgbClr val="595959"/>
      </a:dk2>
      <a:lt2>
        <a:srgbClr val="EEEEEE"/>
      </a:lt2>
      <a:accent1>
        <a:srgbClr val="C9403B"/>
      </a:accent1>
      <a:accent2>
        <a:srgbClr val="5C1D14"/>
      </a:accent2>
      <a:accent3>
        <a:srgbClr val="FCECB4"/>
      </a:accent3>
      <a:accent4>
        <a:srgbClr val="B32A25"/>
      </a:accent4>
      <a:accent5>
        <a:srgbClr val="350C07"/>
      </a:accent5>
      <a:accent6>
        <a:srgbClr val="C5B680"/>
      </a:accent6>
      <a:hlink>
        <a:srgbClr val="C940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P.E. Center Template">
  <a:themeElements>
    <a:clrScheme name="Simple Light">
      <a:dk1>
        <a:srgbClr val="002A4C"/>
      </a:dk1>
      <a:lt1>
        <a:srgbClr val="FFFFFF"/>
      </a:lt1>
      <a:dk2>
        <a:srgbClr val="595959"/>
      </a:dk2>
      <a:lt2>
        <a:srgbClr val="EEEEEE"/>
      </a:lt2>
      <a:accent1>
        <a:srgbClr val="007F6E"/>
      </a:accent1>
      <a:accent2>
        <a:srgbClr val="FF695F"/>
      </a:accent2>
      <a:accent3>
        <a:srgbClr val="FFAB24"/>
      </a:accent3>
      <a:accent4>
        <a:srgbClr val="F6E1CA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</TotalTime>
  <Words>1773</Words>
  <Application>Microsoft Office PowerPoint</Application>
  <PresentationFormat>Widescreen</PresentationFormat>
  <Paragraphs>215</Paragraphs>
  <Slides>38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38</vt:i4>
      </vt:variant>
    </vt:vector>
  </HeadingPairs>
  <TitlesOfParts>
    <vt:vector size="66" baseType="lpstr">
      <vt:lpstr>SimSun</vt:lpstr>
      <vt:lpstr>Anton</vt:lpstr>
      <vt:lpstr>Arial</vt:lpstr>
      <vt:lpstr>Arvo</vt:lpstr>
      <vt:lpstr>Calibri</vt:lpstr>
      <vt:lpstr>Calibri Light</vt:lpstr>
      <vt:lpstr>Cambria Math</vt:lpstr>
      <vt:lpstr>Courier New</vt:lpstr>
      <vt:lpstr>Fira Sans Extra Condensed Medium</vt:lpstr>
      <vt:lpstr>Hind Vadodara</vt:lpstr>
      <vt:lpstr>Hind Vadodara Light</vt:lpstr>
      <vt:lpstr>Hind Vadodara Medium</vt:lpstr>
      <vt:lpstr>inherit</vt:lpstr>
      <vt:lpstr>Jockey One</vt:lpstr>
      <vt:lpstr>Lora</vt:lpstr>
      <vt:lpstr>Nunito Light</vt:lpstr>
      <vt:lpstr>Oswald Regular</vt:lpstr>
      <vt:lpstr>Roboto Slab Regular</vt:lpstr>
      <vt:lpstr>Squada One</vt:lpstr>
      <vt:lpstr>Times</vt:lpstr>
      <vt:lpstr>Times Latin</vt:lpstr>
      <vt:lpstr>Times New Roman</vt:lpstr>
      <vt:lpstr>Wingdings</vt:lpstr>
      <vt:lpstr>Office Theme</vt:lpstr>
      <vt:lpstr>1_Office Theme</vt:lpstr>
      <vt:lpstr>Vintage History Lesson by Slidesgo</vt:lpstr>
      <vt:lpstr>1_Revolution - History Lesson</vt:lpstr>
      <vt:lpstr>P.E. Center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Diqqətiniz üçün təşəkkürlər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47</cp:revision>
  <dcterms:created xsi:type="dcterms:W3CDTF">2020-05-18T14:33:16Z</dcterms:created>
  <dcterms:modified xsi:type="dcterms:W3CDTF">2020-05-29T23:25:21Z</dcterms:modified>
</cp:coreProperties>
</file>